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3" autoAdjust="0"/>
    <p:restoredTop sz="94660"/>
  </p:normalViewPr>
  <p:slideViewPr>
    <p:cSldViewPr snapToGrid="0">
      <p:cViewPr varScale="1">
        <p:scale>
          <a:sx n="93" d="100"/>
          <a:sy n="93" d="100"/>
        </p:scale>
        <p:origin x="72" y="27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7-11-24T17:56:08.594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7422 1243 552 0,'-14'9'0'0,"-3"13"11"0,6 3 1 15,-7 16 7-15,-3 18 1 16,0 32 0-16,4 35 0 16,-1 37-11-16,7 47-1 0,1 28-1 15,3 38 1-15,3 16 0 16,8-10-2-16,10-3-1 15,14-28-3-15,14-13-2 16,8-47 3-16,3-18 2 16,-8-29 0-16,8-31 0 15,-14-19 1-15,-7-16 1 0,-11-9-1 16,-3-22-1-16,-4 0-1 16,-4-18 2-16,-2-7 1 15,-1-7 1-15,-7-24-2 16,-7-4-34-1,-1-5-16-15,1-8-42 16,4 8-18-16,-4 8-66 16</inkml:trace>
  <inkml:trace contextRef="#ctx0" brushRef="#br0" timeOffset="991.0761">17688 666 272 0,'-3'0'101'0,"6"-3"-54"0,4 15-39 15,-3-9 21-15,3 4 0 16,4 2 2-16,3 10-1 16,7 12 1-16,7 22-17 15,7 29 7-15,15 31 3 0,6 34-8 16,-3 32-4-16,0 25-1 0,-14 12 3 15,-7 22-2-15,-11-6 3 16,-11 10-2-16,-10-4 0 16,-14 4-7-16,-3-10-4 15,-19 3-1-15,-3-6 1 16,-3-22-1-16,0-13 2 16,3-18-4-16,7-29 0 15,4-28-10-15,0-22-3 16,0-25-15-16,-1-15-7 15,5-23-27-15,2-12-12 16,8-19-90 0</inkml:trace>
  <inkml:trace contextRef="#ctx0" brushRef="#br0" timeOffset="1651.2573">19173 531 300 0,'-17'0'112'0,"-1"9"-60"0,8-2-61 0,-4 2 55 15,-8 10-18-15,-2 12-4 16,-12 1-5-16,1 21-11 15,-7 19 6-15,-4 44 3 0,0 28 2 16,7 54 1-16,-3 56-5 16,0 47-1-16,6 31-8 15,8 16-2-15,10 13-4 16,18-20-1-16,15-30 3 16,2-32 3-16,15-28 0 15,10-29 2-15,22-21-6 16,10-35-1-16,-7-28 0 15,-11-22 0-15,-10-22-3 0,-3-25 0 16,-8-25-29-16,-3-25-12 16,-4-22-10-16,-4-22-3 15,-2-19-98 1</inkml:trace>
  <inkml:trace contextRef="#ctx0" brushRef="#br0" timeOffset="2478.279">26691 694 292 0,'18'-38'110'16,"-4"16"-60"-16,14-6-50 0,-17 9 21 0,6 4-1 15,1-4 2-15,3-6-3 16,7 9 1-16,11 13-11 16,14 16 3-16,7 37 2 0,7 25 6 15,-7 50 2-15,-3 26 0 16,3 43 1-16,3 29-7 15,4 6 1-15,-3 22 3 16,-8 3 2-16,-14 12-7 16,-17-2-2-16,-18 8-5 0,-25 10-3 15,-13 1-2-15,-15-1-3 16,-4-12-4-16,-13-4 0 16,-22-21-18-16,-6-1-6 15,-1-24-29-15,-7-20-14 16,-17-15-61-16,6-31-28 15,-13-35 31 1</inkml:trace>
  <inkml:trace contextRef="#ctx0" brushRef="#br0" timeOffset="9337.9973">2050 7614 244 0,'-7'-6'93'0,"0"6"-50"0,3 0-26 0,4 0 25 16,-4 0-11-16,1 0-3 15,-1 0-5-15,4 0-3 16,0 0-10-16,0 0 0 0,0-3 1 16,0 3-4-16,0 0 1 15,0 0-1-15,0-7 3 16,4 7 1-16,-1 0 1 16,1 0-4-16,7 0 0 15,-4 7-1-15,10-4 3 16,8 3-5-16,21-3-1 15,0 7-2-15,10-4-2 0,-3 3 1 16,0 4 1-16,10-1-1 16,19 1 2-16,2-4-2 15,-3-2 2-15,-17-1 0 16,6 3 3-16,-10 1-1 16,11-1 0-16,-7 0 1 15,-1 1 3-15,-3-1-2 16,-4-6-2-16,-10 10-2 15,-3-7-3-15,-8-3 3 16,-3 4 0-16,-4-4-4 16,-3 3 1-16,3-3 0 15,-7 7 2-15,0-4-3 16,-3 0-2-16,-4 0-7 16,-4 1-2-16,-2 2-48 15,-8-6-38-15,0 7-20 16</inkml:trace>
  <inkml:trace contextRef="#ctx0" brushRef="#br0" timeOffset="10043.9167">1983 8467 272 0,'-14'-3'101'0,"17"12"-54"0,-17-6-33 0,7 0 28 31,-4 1 6-31,1-1 5 16,3 3-20-16,3-3-6 15,-3 3-17-15,4-3 0 0,-1 4 1 16,0-4-2-16,4-3 2 16,4 0-4-16,3 6-2 15,4-6 0-15,-4 0-1 16,7-6 2-16,3 6 3 16,12-3 0-16,17 3 0 15,17 3-5-15,15 3-3 16,-8 4-5-16,8-7 0 15,17 6 4-15,14-9 4 16,-17 6-1-16,-4-2 0 0,1-1 1 16,13 3 0-16,-14 0-2 15,0 0-2-15,-10 4 3 16,-22-1 0-16,-3 1 1 16,-14-1 0-16,-4-3-2 15,-6-2-2-15,-5-1 3 16,-6-3 0-16,-8 0-1 15,1 0 1-15,-4 0 0 16,0 0 1-16,-3 0-9 16,-1 0-2-16,1 0-29 15,-4 3-14-15,3 0-29 16,1-3-11-16,3 0-78 16</inkml:trace>
  <inkml:trace contextRef="#ctx0" brushRef="#br0" timeOffset="11906.1207">4865 7034 252 0,'-7'-3'93'0,"3"-16"-50"0,1 22-33 15,3-3 25-15,-4-3-10 16,1 0 0-16,-1 0-5 16,1 3-3-16,3-3-9 15,0-1-5-15,0-5 4 16,3 0 1-16,1-1-2 16,-1 1 1-16,4-1 2 15,4 1 2-15,3 0-1 16,7-4-1-16,7 1-5 0,11-4-1 15,18 0-1 1,-8 4 1-16,4 12-2 0,-7 0 2 16,0 12-2-16,7 4-1 15,-8 12 1-15,12-3 1 16,-4 0-3-16,-4 7-2 16,-10-10 13-16,0 12 5 15,-4-6-1-15,-7 0 0 16,0 1 0-16,-17-4 4 15,0 6-1-15,-11 0-1 16,-7 13 3-16,-8-3 0 16,-20 0-6-16,-4 0 0 15,-3-1 1-15,0 1 3 0,6-3-7 16,5-7-1-16,6-3-5 16,-7-6-3-16,8-3-3 15,2-3 1-15,8-4-1 16,4-2 0-16,10-4 2 15,7-3 0 1,-4 0 0-16,4-3-3 16,4 0 0-16,3 0 2 15,7-3 0-15,4 0 1 16,3 0 2-16,-7 0-3 16,29 3 0-16,3 3-1 15,-1 3 0-15,-2 0-7 0,-4 4-4 16,0 6 0-16,3 9 0 15,7 3 5-15,1 9 3 16,-4 4 0-16,0 0 4 16,-4 9 0-16,-7 0 1 15,-6-6 0-15,-8 0 2 16,-3-9-1-16,-8-7 2 16,1 6 7-16,-11 4 5 15,0-10-1-15,-11 16 2 16,-6 3-3-16,-11-6 2 15,-11 6-4-15,-10 0 1 16,-8 0-7-16,-3-9-1 16,0-4-2-16,-14-3 1 15,-21-2-2-15,0-7-1 0,3-10-2 16,15-2 1-16,3-10-4 16,0 0-1-16,10 0-6 15,8-10-3-15,10 7-9 16,11-13-5-16,7 7-2 15,10-7 1-15,8 4-12 16,3-1-3-16,3 1-3 16,8 2 0-16,-1 1-37 15,8-1-18-15,-7 4-25 16</inkml:trace>
  <inkml:trace contextRef="#ctx0" brushRef="#br0" timeOffset="12716.8454">7091 7445 192 0,'7'-7'74'0,"-18"14"-40"0,8-7 0 0,-1 6 31 15,4-6-11-15,0-3-4 16,0 6-9-16,0 6-1 16,0-5-22-16,-3 5 9 0,3 10 4 15,-7 6-1-15,3 12 0 16,-3-2-11-16,-3 21-4 16,-8 13-4-16,4 7-2 0,-4 2-5 15,-3 7-3 1,0 2 0-16,0 8-1 0,-1-8 2 15,1 1 1-15,0-10 1 16,0-9 0-16,3-12-2 16,4-4-2-16,4-15 1 15,3-13 1-15,0 0-3 16,3-22-15 0,4-3-7-16,-4 0-24 15,4-9-7-15,0-1-34 16,0-5-11-16,4-1-56 15</inkml:trace>
  <inkml:trace contextRef="#ctx0" brushRef="#br0" timeOffset="13121.5257">6481 7598 244 0,'-18'-40'90'0,"14"24"-48"0,1 0-16 0,3 13 29 15,0-3-20-15,3 0-7 16,11 6-4-16,1 6 1 0,2 6-13 16,15 10 11-16,-4 7 4 15,11-1-1-15,-7 16-1 0,0 6 0 16,3 16-1-16,7 9-9 15,18 3-2-15,4-6-7 16,6 10-2-16,-3-1-2 16,-14-5-2-16,-7-7 1 15,-4-3 1-15,-3-7-1 16,-4-9-1-16,-6-12 3 16,-5-4 2-16,-6-5-7 15,-4-7 0-15,-3-7-16 16,-4 1-3-16,-7-7-24 15,0-2-12-15,-4-4-55 0,1-13-24 16,3 1-5 0</inkml:trace>
  <inkml:trace contextRef="#ctx0" brushRef="#br0" timeOffset="13915.5907">6981 6702 240 0,'-31'-16'90'0,"38"13"-48"0,-18-7-18 16,8 4 29-16,-1-3-18 0,1-4-5 15,-1-3-12-15,4 4-1 16,0-1-10-16,4 1 2 0,17-4 15 16,3 7-2-1,8 6 0-15,11-7-1 16,-5 7-4-16,1 3 0 15,4 6-1-15,6 10 0 16,14 6 5-16,-3 9 1 16,-3 1 2-16,-11-4 0 15,-8 6 2-15,-9 7 3 16,-12 6-11-16,-13 0-3 16,-15 7-9-16,-10-1-2 15,-4-6 0-15,-3-6 0 0,-4-4-2 16,1-9 1-1,2-6 2-15,-6-3 2 16,3-9-8 0,8-7-4-16,10-6 3 15,3-7 0-15,8-2-1 16,3-7 2-16,3 6-1 16,11-2 0-16,11 2 2 15,10-3 0-15,7 4 0 16,1-1 0-16,-1 4 0 15,0 6 2-15,-3 0-3 16,-7 6 0-16,-7-3-21 0,-8 6-10 16,-3 0-37-16,1 1-16 15,-8 2-109 1,-4 0-72-16,-3 1 118 16</inkml:trace>
  <inkml:trace contextRef="#ctx0" brushRef="#br0" timeOffset="15102.6223">8477 5846 260 0,'-14'3'99'0,"0"3"-54"0,-7 7-42 0,14-4 21 0,-4 0-8 15,1 7 1-15,-1 0-3 16,0 12-1-16,4 3-7 16,0 10 3-16,0 6 1 0,0 25 6 15,4 19 2-15,3 22 2 16,3 34 2-16,22 38-10 15,10 51-2-15,22 39-8 16,-1-11-4-16,-3-1-6 16,3-21 0-16,15-29 2 15,-4-16 3-15,4-21 2 16,-11-29 1-16,-7-34 2 16,-15-25 1-16,-2-22 1 0,-12-16 0 15,-3-19-2-15,-6-15-2 16,-5-22-30-16,1-16-13 15,-1-16-115 1</inkml:trace>
  <inkml:trace contextRef="#ctx0" brushRef="#br0" timeOffset="15735.0152">9144 6761 212 0,'-11'-19'79'0,"11"16"-42"0,4-6-12 15,-1-1 27-15,1 1-17 16,0-4-5-16,3-2-9 16,7 2-4-16,10 7-9 15,19 12 1-15,10 13 2 0,14 12 2 16,-7 26 3-16,-4 12-3 0,-3 15 2 16,0 7 7-16,-7 13 6 15,-11 12 0-15,-10-3 1 16,-8 6-5-16,-10 6-3 15,-10 1-7-15,-8-16-1 16,-3 2-8-16,0-8-3 16,-4-16 3-16,-10-10 4 15,-3-22-3-15,-8-15 2 16,-7-9-7-16,0-29-1 16,4-25 0-16,3-13 0 15,11-24-3-15,10-17 0 16,14-8 2-16,26 5 0 15,16 14-2-15,12 14 2 0,-4 14 1 16,3 18 0 0,8 16 0-16,10 25 0 0,0 12 6 15,-4 16 6-15,-6 10-6 16,-8-10-3-16,-3-6-2 16,-14 6-1-16,-4 4-27 15,-7-11-11-15,-3-5-30 16,-1 0-10-16,-6-4-57 15,3-6-26-15,-4-12 32 16</inkml:trace>
  <inkml:trace contextRef="#ctx0" brushRef="#br0" timeOffset="16874.915">10880 7445 212 0,'14'-32'82'0,"-14"26"-44"0,14-6-20 0,-14 2 25 15,3 1-9-15,1 9 0 16,-1-3-2-16,1-4 0 16,-4 7-17-16,4 10 13 0,-12 9 8 15,-2 6-6-15,-8 15-2 16,-10 11-10-16,0 11-1 15,-7 20-6-15,-1 2-1 16,1 7-2-16,7-6 2 16,3 3-1-16,0 3 0 15,1-10-5-15,6-21-1 0,0-7-3 16,8-12-1-16,-1-10-1 16,4-6 0-16,0-6-9 15,4-6-3-15,3-4-11 16,3-3-2-16,-3-6-14 15,4-9-4-15,-4-10-7 16,3-15 0-16,1 2-95 16</inkml:trace>
  <inkml:trace contextRef="#ctx0" brushRef="#br0" timeOffset="17206.196">10372 7391 332 0,'0'-9'123'0,"0"-7"-66"0,3 4-44 0,-3 6 28 16,7 2-12-16,7 4 0 16,8 4-1-16,9 14 0 15,-2 14-15-15,2 15 1 0,8 9 0 16,7 19-7-16,14 13-4 15,7 0-2-15,0 6-1 16,-7-16 0-16,-11-12 2 16,-6-6-3-16,-8-10-2 15,0-12-7-15,-7-1-4 0,1-9-12 16,-5-6-4-16,-2-6-15 16,-5-13-4-16,-3-3-53 15,0-9-22-15,-3-4 1 16</inkml:trace>
  <inkml:trace contextRef="#ctx0" brushRef="#br0" timeOffset="17526.4217">11405 7686 400 0,'-14'0'151'0,"14"3"-82"0,0-3-69 0,0 0 29 16,7 0-5-16,7 0 5 16,8 0-4-16,2 0-3 15,1-3-12-15,7 0-4 0,10-3-2 16,14-1 0-16,8-2 0 15,3 3-9-15,-7 0-4 16,-14-1-24-16,-4 1-11 16,-7 6-35-16,-3-3-12 15,0-3-75-15</inkml:trace>
  <inkml:trace contextRef="#ctx0" brushRef="#br0" timeOffset="18391.4523">12058 6902 312 0,'-7'-3'118'0,"3"3"-64"0,1-16-43 0,-1 13 28 15,1-3-8-15,-1-3 2 16,4-1-6-16,0 1 1 16,0-10-16-1,0 6 11-15,4 1 4 16,3-1-8-16,3 1-1 0,12-1-6 16,73 1 0 15,-14 5-5-31,-7 7 1 15,-7 4-1-15,-7 5 8 16,-11 10 2-16,-10 6 7 16,-11 9 2-16,-13 13-7 15,-12 0-4-15,-10 4-4 16,-4 2 0-16,-6 0-6 16,-1 7-3-16,-6 6-1 15,-5-7-1-15,1-5 0 16,3-14 2-16,4 1-1 15,7-10-1-15,18-5-6 16,10-8 3-16,3-8 3 16,8-1-4-16,14-9 1 15,21 0 1-15,17-3 1 16,-2-3-4-16,-12 6 1 16,-3 6 0-16,0 3-1 15,-4 7 4-15,-3 9 0 16,-3 7 1-16,-8-4 0 15,-10 6 2-15,-7 7 3 16,-8 6-4-16,-13 3-1 16,-15 0 0-16,-10 4 2 15,-7 8-1-15,-4-5 2 16,-10 2-2-16,-18 7 2 0,-18-3 0 16,-3-10 1-1,10-9-13-15,-6-19-4 16,-1-6-7-16,8-6-1 0,13 2-1 15,18-8 0-15,11-4-25 16,14-13-11-16,14-5-14 16,11-10-6-16,6-4-98 15</inkml:trace>
  <inkml:trace contextRef="#ctx0" brushRef="#br0" timeOffset="18766.7169">12696 6006 288 0,'18'-4'110'0,"-4"20"-60"0,29 3-30 0,-29-10 30 16,14 19-5-16,7 7 0 15,4 6-5-15,17 18 0 16,26 17-22-16,13 18-2 0,-7 6-1 16,4 35-6-16,3 18-1 15,-7 23 0-15,-14 12 0 16,-14 13 4-16,-17 6 3 16,-19-13 3-16,-20 13 1 15,-18-19-6-15,-15-6 0 0,-6-13-13 16,3-21-2-16,4-29-21 15,7-25-10-15,7-25-25 16,3-13-11-16,8-21-80 16,10-19-34-16,3-10 41 15</inkml:trace>
  <inkml:trace contextRef="#ctx0" brushRef="#br0" timeOffset="20100.8972">15042 6557 208 0,'-7'-9'77'0,"4"0"-42"0,-1 12-8 16,4-3 27-16,-3 0-8 15,-4 3-2-15,3 0-14 16,1 6-6-16,-1 10-14 16,4 9 5-16,4 10 2 0,-1 12 2 15,4 13 3-15,4 15-3 16,3 10-2-16,0 12-7 15,7 10-4-15,-3 16-1 16,-4-17 1-16,-3 14-1 0,-1-7 2 16,-10-7-4-16,0-8 0 15,0-20-1-15,0-9-2 16,0-22 1-16,4-12-1 16,-4-10-3-16,3-12 2 15,-3-10-34-15,4-12-15 16,-4-7-56-16,7-2-22 15,-4-7-12 1</inkml:trace>
  <inkml:trace contextRef="#ctx0" brushRef="#br0" timeOffset="20584.7922">14563 7382 256 0,'-14'-16'96'0,"10"16"-52"0,1-9-27 16,3 9 27-16,0 0-23 15,0 0-6-15,0 9 1 16,0-2 1-16,0 2-8 15,3 0 6-15,1 1 2 0,-1-1-5 16,1-3 1-16,3 4 1 0,10-10 1 16,8 6-4-16,10-9-1 15,15 0-2 1,-4-3 0-16,3-1 0 16,18 1 2-16,28 3-5 0,0-3-1 15,1-1 4-15,2-8 3 16,8 5-2-16,4-8 2 15,-22 8-2-15,-14 1 2 16,-11-1-2-16,-6 4 0 16,-11 0-3-16,-11 3-1 15,-7-4-3-15,-3 4-2 16,-7 0 1-16,-4 0-1 16,-4 3-20-16,-3 0-9 15,-3-3-45-15,-1 0-17 16</inkml:trace>
  <inkml:trace contextRef="#ctx0" brushRef="#br0" timeOffset="22172.6354">16574 6730 200 0,'-29'-10'77'0,"12"1"-42"0,6-4-12 0,4 7 26 16,0 0-12-16,3-3-1 15,1-1-12-15,3-2-3 16,0-1-12-16,3 0 3 0,4-2 2 15,8-4 1-15,2 6 1 16,8-5-6-16,7-7-4 16,3-1-1-16,4 1-1 0,0-3-2 15,10 9 1-15,22 7-2 16,13 21 2-16,-3 13-2 16,-3 10-1-16,0 15 3 15,-1 9 2-15,4 19 4 16,-10 7 5-16,-15 9-2 15,-17-4 3-15,-14 17-6 16,-15 9-1-16,-24 12 0 16,-10-9 2-16,-12 3 1 15,1 1 3-15,-4-14 4 16,-7-2 3-16,-10-20-7 16,-8-21-3-16,8-10-6 0,7-18-4 15,3-10 0-15,3-16 1 16,8-21-3-16,7-23 0 15,7-21-4-15,7-7 1 16,10-9 4-16,15 3 2 16,13 3-3-16,22 7-1 15,11 12 1-15,-1 9 0 16,1 19 1-16,3 10 0 16,10 15 0-16,1 16 0 15,-4 6 0-15,-4 0 0 16,-6 10 0-16,-12 3 0 15,-6 9 0-15,-11-3 0 16,-3-3-9-16,-7-3-2 0,-4 3-16 16,-3-10-8-1,-1-6-17-15,-3 4-7 0,0-14-41 16,0-5-18-16,4-13-15 16</inkml:trace>
  <inkml:trace contextRef="#ctx0" brushRef="#br0" timeOffset="22595.803">18334 5551 260 0,'-4'-28'99'0,"1"25"-54"0,-4-10-28 0,7 13 25 15,-7 0-9-15,0 6-2 16,0 7-2-16,-4-4 1 16,0 10-16-16,4 15 7 0,0 7 3 15,-3 19 1-15,-1 28 0 16,4 18-8-16,0 32-2 15,4 32-9-15,-1 30-2 16,8 23-2-16,-1 25-2 16,4-4-4-16,0 13-2 15,7-34 3-15,7-10 1 0,8-28-5 16,2-31-3-16,8-29-12 16,4-28-6-16,-1-25-14 15,0-15-6-15,-7-16-76 16</inkml:trace>
  <inkml:trace contextRef="#ctx0" brushRef="#br0" timeOffset="26316.5442">19085 6460 220 0,'7'-22'82'0,"-17"7"-44"0,13-4-29 0,-6 12 22 16,3-2 1-16,0-4 5 16,3 1-9-16,-3-1-2 15,7-2-15-15,0-4 0 0,8 0 0 16,2-3-2-16,4 0 2 16,11 3 0-16,14 10 1 15,21 9-6-15,11 9-4 16,-8 20-1-16,1 15 1 15,-1 12 5-15,8 19 4 0,-11-6 2 16,-7 19 5-16,-14 9-4 16,-25-28 2-16,-3-12-5 15,-15 27-1-15,1-15-9 16,-22 32 0-16,0-17-1 16,-6 10 2-16,2-9 3 15,-20-4 2-15,7-15 1 16,-22-3 2-16,12-13-5 15,-12-18-1-15,8-1-4 16,-1-25-1-16,11-3 1 0,4-34 0 16,7 12 0-16,7-34 0 15,3 9-3 1,25-16 0-16,0 10-1 0,39-3 3 16,-7 12 0-16,14 10 1 15,-7 3-3-15,21 21 0 16,-11-2 4-16,8 15 3 15,-11-3-1-15,-4 22-2 16,-7-3 0-16,-6 13 1 16,-5-10-1-16,-6 9-1 15,-4-9-13-15,0 4-6 16,-3-4-17-16,3-3-7 16,-3-3-19-16,-1-7-6 15,-2 1-83 1</inkml:trace>
  <inkml:trace contextRef="#ctx0" brushRef="#br0" timeOffset="26708.1758">20930 6573 308 0,'-3'0'115'0,"-8"3"-62"0,1 16-33 0,-1-3 30 15,-3 2-7-15,-4 4 1 16,1 7-11-16,-5 8-5 16,1 10-16-16,0 7-3 0,4-10 1 15,2-10-6-15,-2 22 0 16,3-9-2-16,-15 32-2 15,5-13 1-15,-15 21-1 16,4-11 0-16,-11 8 0 16,7-11-3-16,-3 2 0 15,6-16-9-15,5-2-3 16,2-13-8-16,8-19-2 16,4-6-23-16,6-19-8 15,4-4-99 1,7-18-54-16,0 4 97 0</inkml:trace>
  <inkml:trace contextRef="#ctx0" brushRef="#br0" timeOffset="27023.6878">20264 6557 368 0,'-11'-12'137'0,"7"12"-74"0,4-3-62 16,0 3 27-16,4 0-13 16,3 3 2-16,7 9 1 0,18 13 3 15,10 10-11 1,11 12 5-16,-3 16 3 0,-5 12-8 16,1 10-1-16,7-1-3 0,0 13 1 15,7 1-9-15,-21-42-3 16,-7-6 7-16,6 4 5 15,-6-7-16-15,3-4-6 16,-6-5-37-16,-1-3-14 16,-3-7-67-16,-1-13-28 15,-3 1 34 1</inkml:trace>
  <inkml:trace contextRef="#ctx0" brushRef="#br0" timeOffset="27518.1797">21590 6949 364 0,'0'0'134'0,"0"3"-72"0,0-6-55 0,0 0 29 16,0 3-10-16,0 0-1 16,0-3 0-16,4 3-1 15,6 3-13-15,15 0 0 0,17 7 0 16,15 2-4-16,10-2 1 16,-4 5-3-16,4-5 0 15,4-4-6-15,10-6 1 16,0 0 0-16,-3-9 2 15,-15-4-21-15,-10 1-9 0,-11-4-30 16,-10 6-11-16,-7 1-37 16,-4 0-13-16,0 2-11 15</inkml:trace>
  <inkml:trace contextRef="#ctx0" brushRef="#br0" timeOffset="27653.5228">22377 5883 316 0,'-43'-34'121'0,"29"18"-66"0,0 7-44 0,4 9 26 16</inkml:trace>
  <inkml:trace contextRef="#ctx0" brushRef="#br0" timeOffset="28165.0739">22292 5814 590 0,'4'0'36'16,"20"-9"-18"-16,8-1-3 0,7 7 1 15,-4-3 1-15,0 15-1 16,1 1-4-16,-1 6-2 16,-7 5 5-16,-10 8 4 15,-8 5 2-15,-10 1 2 16,-7 5-4-16,0 1-2 16,-3-6-12-16,-1 2-2 15,4-5-3-15,-4-4 0 16,-3-3-3-16,4-3 2 15,3 3 1-15,7 0 0 16,0 3 0-16,7-3 0 16,3-3 0-16,12 3 0 15,13-3 0-15,21 3 0 0,18-3-3 16,-7 10 2-16,0-7-6 16,7 3-3-16,15 7-5 15,-5 2-4-15,-6 4 4 16,-8 3 4-16,-13 6 6 15,-15 6 5-15,-6 4 1 16,-12-4 2-16,-6 4 2 16,-11 0 4-16,-7-10 2 15,-14 12 1-15,-14 1-2 16,-15 6 1-16,8-19-6 0,-25 7-1 16,11-7 0-16,-11-6 0 15,14-13-5-15,-14-12-1 16,10-6-8-16,-13-4-2 15,6-3-15-15,-6-6-8 16,10 0-3-16,-3 0-2 16,3 0-11-16,14 0-5 15,7 0-50-15,15 0-19 16,2 0 0 0</inkml:trace>
  <inkml:trace contextRef="#ctx0" brushRef="#br0" timeOffset="28493.6386">23103 5322 296 0,'22'-31'112'0,"-1"31"-60"0,21 9-56 16,-17 4 18-16,17 24 9 15,11 13 8-15,0 13-1 16,18 19 2-16,31 30-18 16,0 14 16-16,-14 9 9 0,-10 12 15 15,-15 16 7-15,-17 13-25 16,-14 12-8-16,-18 3-17 16,-10 7-7-16,-8 12-14 0,-21-6-4 15,-10-4-2-15,-18-9 0 16,-3-2-24-16,-8-26-9 15,8-13-21-15,-11-15-9 16,-11-10-98 0</inkml:trace>
  <inkml:trace contextRef="#ctx0" brushRef="#br0" timeOffset="29710.9082">9246 9652 296 0,'-14'-12'112'0,"14"8"-60"0,0 1-47 0,0 3 24 16,7-3-7-16,4 0-1 15,3 3 2-15,18 0 0 16,10 0-12-16,14 0 7 0,-6-3 4 0,-8 0 2 16,8-4 3-16,6-5-9 15,25-4 0-15,11-6-7 16,-11 10 1-1,14-4-1-15,32 7 1 0,-7 9-6 16,11 9-4-16,24 10-1 16,-7-3-1-16,21 6 2 15,11-4 3-15,-10-2 2 16,27-3 3-16,-20-1-1 16,17-6 0-16,0 4-1 15,-11 2 2-15,18-12-3 16,-24 19-2-16,10-9-2 0,0 8-3 15,-29-5 3-15,-2-4 2 16,6-6 0-16,-18-3 0 16,-27-3-1-16,-11-3 0 15,-11-10-2-15,-10 4 1 16,-15-4-2-16,-13 7-1 16,-15 6 1-16,-14-4-1 15,-17 7-42-15,-8 7-19 16,-3-7-86-16,0-7-36 15</inkml:trace>
  <inkml:trace contextRef="#ctx0" brushRef="#br0" timeOffset="30596.7117">18239 9009 332 0,'-7'0'123'0,"7"-3"-66"0,0 0-66 16,3 0 37-16,8 0-12 15,6 0 6-15,15 3 0 16,28 3-11-16,11 6 0 0,6 7 0 16,29 6-4-16,18 0 1 15,-1-3-1-15,36-1 3 16,3-5 4-16,32-1 1 15,4-5 0-15,31-1 1 16,-7-6-2-16,36 9 1 16,-15-2-4-16,22 5-1 15,-22 7-4-15,15 9-1 16,-22-3-3-16,7 4-2 16,-31-4 1-16,3-7-1 0,-14 1-29 15,-35 0-10-15,-14 3-58 16,-8 0-25-16,-34-16-46 15</inkml:trace>
  <inkml:trace contextRef="#ctx0" brushRef="#br0" timeOffset="31555.7345">3464 12756 252 0,'-14'0'93'0,"14"19"-50"0,-3-28-35 0,3 18 21 16,0-9-6-16,0 0 0 16,14 9-1-16,3 1 1 15,12 2-13-15,16-2 3 0,8-1 3 0,4-3 1 16,-4-2 1-16,14-4 0 15,0-4 0-15,25 1-9 16,-1-3-3-16,-10 3-4 16,8 0 1-1,16 0-2-15,8-4-1 0,-7 7 1 16,-7 0 1-16,14-3 1 16,7-6 1-16,-14 6-5 15,-8-4 1-15,-2 7 0 16,6 0 2-16,4 7-1 15,-11-4-1-15,-17 6 1 16,-8 4-1-16,-3 2 0 16,-3 1 0-16,3 3-18 0,-7 3-8 15,-4-3-22-15,-6-7-9 16,-12-2-61 0,-2-4-63-16,-12-6 58 15</inkml:trace>
  <inkml:trace contextRef="#ctx0" brushRef="#br0" timeOffset="32097.3792">3401 14039 196 0,'17'-16'74'0,"-10"13"-40"0,8-13-11 16,-8 13 26-16,3 0-10 0,8 3 0 16,0-3-11-16,10 3-5 15,3 0-13-15,12-3 2 0,10-1 4 16,-7 1-2-16,7 0 2 16,3 3-5-16,15 3 1 15,17-3-5-15,0 0-2 16,-7-3 4-16,11 3 4 15,17 0-3-15,8 0 2 16,-15 0-5-16,4 0 1 16,21 0-3-16,-4-3 2 15,-10 0-4-15,-7 0 0 16,14 0-3-16,-4 0-1 16,-13-4-8-16,-12 7-2 15,-3 0-27-15,8 7-13 16,-1-4-48-16,-3-6-20 15,-4-7-10-15</inkml:trace>
  <inkml:trace contextRef="#ctx0" brushRef="#br0" timeOffset="32893.1796">7761 11188 316 0,'0'-12'121'0,"-3"-1"-66"0,-1 13-49 0,4 0 32 15,-7 19-15 1,0 13-1-16,0 15 1 15,0 15-13-15,0 10 10 0,-4 32 3 16,8 21-3-16,3 32 1 16,3 28-8-16,8 44 0 15,17 31-10-15,21 26-2 16,18 27-1-16,11-2 0 16,-7-32-3-16,3-41 0 15,7-22 2-15,7-40 0 16,0-26 1-16,-10-31 2 15,-15-28-1-15,-10-15-1 16,-7-23-13-16,-4-12-6 0,-6-16-50 16,-12-16-20-16,-6-12-82 15</inkml:trace>
  <inkml:trace contextRef="#ctx0" brushRef="#br0" timeOffset="33536.3561">8537 12117 252 0,'-21'-60'96'0,"14"44"-52"0,3-24-54 0,4 18 16 16,4-3-4-16,3-7 1 16,11 4 18-16,6 3 11 15,8 15-16-15,18 20 5 0,34 18 0 16,15 13-9-16,-7 15-2 16,10 20 5-16,7 14 2 15,1-5-2-15,-19 28-1 16,-16 22-2-16,-12-7 0 15,-10 35 2-15,-11 4 4 16,-13-1-1-16,-12 13-1 16,-6-16 7-16,-8-10 3 0,-3-2-3 15,-10-20-2-15,-11-11-11 16,-15-26-4-16,-6-22-6 16,-4-25-1-16,-3-25-8 15,-1-25-4-15,8-35 2 16,7-18 4-16,6-29 6 15,12-22 3-15,17-12 2 16,81-75 0 0,-7 43 2-1,-7 41 3-15,4 29-2 16,45 81-2 0,-17 28 0-1,-18 16 1-15,-14 9-3 0,-4 26-2 16,-3 2 0-16,0 1-1 15,4-10-9-15,-8-19-4 16,1-9-15-16,-1-9-5 16,-6-10-18-16,-5-13-6 15,-6-2-55-15,0-23-25 16,0-25 3 0</inkml:trace>
  <inkml:trace contextRef="#ctx0" brushRef="#br0" timeOffset="33885.2001">11458 11994 360 0,'18'7'134'0,"-15"5"-72"0,4 7-39 15,-7-7 35-15,-7 20-8 16,-3 12 3-16,-8 12-19 16,1 13-8-16,-8 3-15 15,-7 25-7-15,-7 10-1 0,-3 3-4 16,3 0-2-16,4 2 2 0,3 8 0 16,4-8-4-16,7-17 1 15,3-20-11-15,4-9-36 16,3-10-4-1,-3-12-10-15,4-13 1 16,3-18-27-16,-4-1-11 16,0-15-23-1</inkml:trace>
  <inkml:trace contextRef="#ctx0" brushRef="#br0" timeOffset="34199.3697">10615 12117 356 0,'-10'-79'134'0,"6"64"-72"0,4 2-46 0,-4 7 32 0,4 6-13 15,0 0-3-15,4 6-5 16,7 7 0-16,10 18-15 16,10 16-2-16,19 12-3 0,13 17 1 15,1 15 2-15,3 28-5 16,11 13-3-16,17 2 1 15,-4 14 0-15,-6-4-1 16,-11-16-2-16,-10-8 7 16,-4-7 3-16,-4-13-5 15,-6-12-1-15,2-13-33 16,-6-12-15-16,-3-19-33 0,-8-16-15 16,0-19-71-1,0-18-53-15,-6-16 94 16</inkml:trace>
  <inkml:trace contextRef="#ctx0" brushRef="#br0" timeOffset="34439.2673">12051 12951 404 0,'-14'22'151'0,"14"-19"-82"0,7 3-65 0,0-3 32 15,7 3-22-15,11-2-2 16,17 2-10-16,11 0-4 16,3-3 1-16,1-3-2 0,-1 0 1 0,4 0-5 15,4 3-3-15,10-3-10 16,0 0-5 0,-4-3-26-16,-6-6-10 0,-8-10-96 15</inkml:trace>
  <inkml:trace contextRef="#ctx0" brushRef="#br0" timeOffset="35160.4036">12831 11687 388 0,'-43'6'145'0,"22"1"-78"0,-4-1-54 0,15-3 33 16,3-3-22-16,3 3-5 15,8-9-12-15,6 0-5 16,15-7-1-16,14-6 1 0,3 4 3 15,11-1 0-15,18 6 2 16,10 1 11-16,0 18 8 16,-11 20 0-16,-10 5-1 15,-7 10-7-15,-7 12-1 0,-7 1-4 16,-4 3 2-16,-3 5-8 16,-7 4-4-16,-8 0 2 15,1 0 1-15,-7-3-5 16,-1-6 0-16,4-10 8 15,0-6 3-15,0 6-16 16,11-9-9-16,3-7 3 16,11 1 3-16,14-10 2 15,-7-3 1-15,3-7 0 16,15 4 0-16,17-9-6 16,57 34-4-1,-8-7-6 1,-13 7 0-16,-15 3 11 0,-21 0 5 15,-18 0 9-15,-13 10 7 16,-15 12 5-16,-21 0 4 16,-17 12-7-16,-18-12-3 15,-11 13 0-15,-11 5 0 16,1 1-3-16,-4 0-3 16,-10-3-2-16,-11-16-3 15,-7-16-2-15,-4-6 1 16,11-13-8-16,14-9-4 15,11-3-9-15,3-12-1 16,7-4-23-16,8-12-8 16,6-7-7-16,7-18-1 15,8-13-36-15,-1-25-16 0,4-12-31 32</inkml:trace>
  <inkml:trace contextRef="#ctx0" brushRef="#br0" timeOffset="35505.488">14305 10887 316 0,'42'-15'118'0,"-20"24"-64"0,2 13-45 15,-17-3 27-15,11 12-2 0,14-2 1 16,17 18-5-16,18 12-2 15,4 13-15-15,-4 10 5 0,7 15 3 16,11 25-5-16,10 23-1 16,0 24-3-16,-10 16 0 15,-11 3 11-15,-4 19 5 16,-10-10-3-16,-7 17-1 16,-7-11-13-16,-7 20-4 15,-18-13-12-15,-7 6-2 16,-10-18-7-16,-4-29-2 15,-7-28-24-15,0-28-12 16,0-28-25-16,-1-29-12 16,5-27-95-1</inkml:trace>
  <inkml:trace contextRef="#ctx0" brushRef="#br0" timeOffset="35970.5576">16626 10129 340 0,'-21'0'129'0,"7"12"-70"0,-25 35-47 0,25-19 30 16,-7 16-2-16,-4 13 3 16,-3 15-8-16,0 9-2 15,3 26-18-15,4 9-2 0,0 25 0 16,0 32-7-16,10 18-1 15,8 25-5-15,6 41-3 16,11 29 2-16,22-1 0 16,20 16-2-16,15-31 2 15,3-16 1-15,-14-25 0 16,0-38-3-16,0-19 2 16,-4-24-6-16,7-32-3 15,-6-22-36-15,-8-35-17 0,-3-21-43 16,-11-44-16-16,-10-26-25 15</inkml:trace>
  <inkml:trace contextRef="#ctx0" brushRef="#br0" timeOffset="36630.82">17417 10906 448 0,'-36'0'167'0,"29"-3"-90"0,0 0-85 0,7 3 29 15,7-3-17-15,7-3-2 16,22-1 1-16,17 7 2 15,7 13-2-15,3 9 3 0,8 12 3 16,3 1 10-16,-7-1 8 16,0 10 6-16,-18 6 4 15,-6 10-14-15,-19 12-5 16,-10 0-14-16,-17 16-2 16,-18 12 0-16,-8 7 1 15,-6-4-1-15,3-12 1 0,4-6-9 16,7-7-1-16,3-9-1 15,4-15 0-15,14-4-20 16,18-19 14 0,24-9 3-16,22-9 8 15,6-10 2-15,8 0 3 16,14 0 1-16,3 6-4 16,-3 7-1-16,-15 12 1 15,-13 7 2-15,-15 6 11 16,-10-1 7-16,-11 11-4 15,-7-1 2-15,-10 9-8 16,-18 4-3-16,-18 3-1 0,-10 3-1 16,-11-10-2-16,-7 1 1 15,0 3-2-15,4 3 2 16,-1-1-4-16,-6-8 0 16,7-7-10-16,6-3-3 15,4-9-6-15,18-7-3 16,7-9-14-16,14-6-4 15,7-7-9-15,7-9-4 16,7-16-21-16,1-2-8 16,-1-17-78-1</inkml:trace>
  <inkml:trace contextRef="#ctx0" brushRef="#br0" timeOffset="36961.4515">19907 11527 364 0,'25'6'137'0,"-18"7"-74"0,-11 3-49 15,-3-7 31-15,-10 19-5 16,-1 19 0-16,-3 10-8 15,0 9-5-15,0-1-15 16,-1 17-3-16,1 12 1 0,0 6-6 16,4 7 0-16,-1 18-2 0,4 16-2 15,-4-15-6-15,-3 9-4 16,0-7-3-16,3-18-2 16,-3-19-19-16,7-16-5 15,-4-18-33-15,4-26-14 16,4-28-82-1</inkml:trace>
  <inkml:trace contextRef="#ctx0" brushRef="#br0" timeOffset="37247.2806">19205 11555 420 0,'4'-3'156'0,"-1"3"-84"15,18 6-57-15,-3 4 37 0,21 12-28 16,10 15-5-16,15 29-10 16,-4 13-4-16,3 15-2 15,11 25-3-15,15 13 1 0,2 15-1 16,-3 10 0-16,-13-13-5 16,-5-12 1-16,-3-13 0 15,-7-9-1-15,4-23-12 16,-15-18-6-16,-7-15-26 15,-6-20-9-15,-8-6-35 16,-7-31-14-16,-3-31-33 16</inkml:trace>
  <inkml:trace contextRef="#ctx0" brushRef="#br0" timeOffset="37698.4815">20158 10439 356 0,'0'-31'132'0,"0"9"-72"0,0-10-52 0,0 14 29 16,3-4-12-16,4-7 0 15,18 1-8-15,21 6 0 0,21 16-10 16,3 25 0-16,1 18 0 0,3 20 10 15,4 6 6-15,-18-16 10 16,-4 44 4-16,-17 6-11 16,-18 3-5-16,-14-6-8 15,-17 10-3-15,-12-4-6 16,-2-6-3-16,-5-3 2 16,-2-13 2-16,-5-21-2 15,-2 2-2-15,2-15 0 16,5-12-1-16,9-10-3 15,12-10 0-15,17-2-1 16,11-7 3-16,6-6 0 16,4-1 1-16,15 4-14 0,13 7-3 15,1 2-11-15,6 4-3 16,-3 2-23 0,-3 4-10-16,-12 0-17 0,-6-7-7 15,4-5-73 1</inkml:trace>
  <inkml:trace contextRef="#ctx0" brushRef="#br0" timeOffset="38043.4634">22338 11010 372 0,'14'-28'140'16,"-14"24"-76"-16,-11 4-42 0,8 4 37 0,-4 5-18 15,-7 13-1-15,3 6-8 16,1 19-2-16,3 16-17 16,10 18-1-16,8 4-1 0,10 22-4 15,3 9-2-15,1 6 0 16,7 13-1-16,-4 6-7 15,-3-3-2-15,-4-6-9 16,-3-10-2-16,-1-3 0 16,-3-25 2-16,-7-16-16 0,-3-15-6 15,-4-22-41-15,-7-16-15 16,-4-25-84 0</inkml:trace>
  <inkml:trace contextRef="#ctx0" brushRef="#br0" timeOffset="38267.9202">21749 12088 344 0,'-7'4'129'0,"14"2"-70"0,17 6-40 0,-2-2 34 16,13-4 0-16,11-6 2 16,3-6-10-16,15 3-5 15,20-10-22-15,15-3-13 0,-4-2-5 16,8 2-11-16,17 3-3 0,0 4-17 15,-11 0-8-15,7 9-19 16,4-4-6-16,-7-2-8 16,-14-3-3-16,-7-10-68 15</inkml:trace>
  <inkml:trace contextRef="#ctx0" brushRef="#br0" timeOffset="38854.3402">23629 11054 296 0,'-32'-7'112'0,"18"-5"-60"0,-7-13-45 16,14 12 23-16,-4-6-5 0,4-15 0 15,0-4 5-15,4-6 6 16,3-9-19-16,3 6 8 0,11 3 3 15,11 7-4-15,17 8 0 16,22 14-13-16,3 15-4 16,7 25-3-16,21 25 0 15,15 35-5-15,-12 9 1 16,-16 22 4-16,-12 9 2 16,-10-6 15-16,-14 25 6 15,-18 7-5-15,-14-1-2 16,-7 13-8-16,-21 1-2 15,-28 21-6-15,-25 6-1 0,-11-6-3 16,4-13-1-16,-7-9 1 16,-4-28 0-16,4-38 0 15,7-15 0-15,7-29-5 16,14-25 1-16,14-28 0 16,11-28-1-16,14-22 1 15,18-16 0-15,20-9 0 16,26-16 0-16,10-6 3 15,0 12 2-15,10 16-2 16,22 13 0-16,-4 9-1 16,-3 18-2-16,-8 11-4 15,-3 11 0-15,-3 7-9 0,21 25-2 32,-22-6-34-32,-10 6-13 15,-14-6-1-15,-11-3 0 16</inkml:trace>
  <inkml:trace contextRef="#ctx0" brushRef="#br0" timeOffset="39259.1145">24702 10031 360 0,'28'-56'134'0,"-18"47"-72"0,26 12-63 15,-19 9 25-15,4 13-3 16,4 16 2-16,3 25-1 15,8 12-2-15,6 13-10 16,21 25-2-16,4 16 2 0,8 15-6 16,-8 29-2-16,-7 18 5 15,-25-62 5-15,-3-19-4 16,13 75 0-16,-6-31 7 16,0 65 4-16,-7-37 6 0,-4 51 2 15,-3-33-12-15,-8 23-4 16,-3-35-16-16,-14 26-6 15,0-32-20-15,-10-10-7 16,3-24-38-16,-11-13-13 16,4-22-99-1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7-11-24T17:56:51.035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5944 917 208 0,'0'-13'79'0,"-3"7"-42"0,-1 3-26 0,4-4 21 16,0 4-19-16,0-6-5 16,0-4 12-16,0 4 7 15,0-1-14-15,-3 7 13 0,3 3 6 16,-11 10-10-16,1 15-2 16,-5 22-1-16,-2 28 0 15,-1 16 3-15,1 38 1 16,-1 27-4-16,0 64 1 15,11 46-7-15,7 54-3 16,4 16-8-16,13 2-1 16,19-37-1-16,27-40 0 15,18-42 0-15,-10-46 0 16,-1-39-3-16,1-33 0 16,17-35-23-16,-7-13-7 0,-3-19-138 15</inkml:trace>
  <inkml:trace contextRef="#ctx0" brushRef="#br0" timeOffset="959.7042">17702 509 288 0,'0'-25'107'0,"18"31"-58"0,7 13-57 16,-15-10 18-16,8 20 11 16,14 21 10-1,59 169 9 1,-9 26 3-16,-15 37-23 16,-22-6-7-16,-20 19-5 0,-18-10 2 15,-28 7 4-15,-28-13 3 16,-11-10 2-16,3-12-10 15,4-12-5-15,-3-26-3 16,-4-21 1-16,11-41-21 16,-1-29-9-16,22-37-68 0,17-31-27 15,8-32-30 1</inkml:trace>
  <inkml:trace contextRef="#ctx0" brushRef="#br0" timeOffset="1545.9958">19611 293 240 0,'0'-3'90'0,"-7"3"-48"0,-7 0-42 0,3 0 18 15,-3 3-1-15,-7 3 2 16,-14 6 3-16,-1 10 3 15,-6 13-13-15,-4 37 4 0,0 19 4 16,-14 53-5-16,-28 44 2 16,-14 69-12-16,45-75-6 15,12-22 3-15,-26 126 0 16,7-39-5-16,12 120 0 16,6-57-4-16,39 64 0 15,49 391 1-15,71-257 4 16,0-163 1-16,38-92 3 0,-9-55-6 15,-47-104-1-15,-14-19-45 16,32-6-18 0</inkml:trace>
  <inkml:trace contextRef="#ctx0" brushRef="#br0" timeOffset="2521.6418">29453 484 316 0,'67'138'118'0,"-24"-47"-64"0,24 56-32 16,-42-62 33-16,20 31-7 15,26 50 1-15,21 16-16 16,-11 28-6-16,-18 13-15 15,-17 18 1-15,-18 16 3 0,-17 7-4 16,-25 11-2-16,-32 11-1 16,-21 12-1-16,3-1-13 15,-10-8-4-15,-17-16-29 16,-15-26-13-16,11-27-143 16,-8-35-75-16,1-57 127 15</inkml:trace>
  <inkml:trace contextRef="#ctx0" brushRef="#br0" timeOffset="3979.1643">2427 7799 236 0,'-21'0'90'0,"0"6"-48"0,3-6-20 0,8 0 28 16,3 0-4-16,-4 0 0 15,4 0-10-15,0 0-3 16,7 0-18-16,-4-3-7 0,8 6-1 16,3-6 5-16,7 3 4 15,0-6-2-15,4 6 2 16,3-6-7-16,0 2-1 15,14-2-2-15,29 0-1 16,6 6-3-16,8 6-2 16,-4 0 1-16,7 4-1 15,14-1 0-15,8-2 2 16,-19-1 1-16,-9 0 1 0,-12-3 2 16,-3-3 3-16,-7 0 0 15,0 0 0-15,-11 0-8 16,1 0 0-16,-5-3 1 15,-9 3 1-15,-5-3-1 16,-3 0 1-16,-6 0-2 16,-5 0 2-16,4-1-18 15,-7 4-6-15,-14 4-56 16,-3 2-23-16,3 6-82 16</inkml:trace>
  <inkml:trace contextRef="#ctx0" brushRef="#br0" timeOffset="4533.1015">2469 8668 268 0,'-7'0'101'0,"7"0"-54"0,-10 0-31 0,3 0 29 16,0 0-9-16,0 0 2 16,0-4-9-16,7-2-3 0,-4 6-14 15,4 0-5-15,4 0-3 0,-1 0 2 16,4 0 3-16,0 0 0 15,0 6 0-15,0-2 1 16,7-4 4-16,4 0-2 16,10 0 3-16,15 0-2 15,17-10 0-15,10 1-5 16,4-10-3-16,18 10 0 16,21-1-1-16,-11 4-5 15,-3 6 1-15,7 3 4 16,-4 0 2-16,-3 0 4 0,-14 0 1 15,-15-3-3-15,-17 4 0 16,-7-1-5-16,-11 0 0 16,-14 0 1-16,0-3 2 15,-3 0-3-15,-4 0 0 16,-7 0-1-16,0-3 1 16,0 3-13-16,-7 0-3 15,0 3-38-15,-7 3-17 16,0 4-61-16,-3 2-28 15,-4 13 3 1</inkml:trace>
  <inkml:trace contextRef="#ctx0" brushRef="#br0" timeOffset="5840.9999">4932 6893 260 0,'-25'-10'96'0,"18"10"-52"0,4 0-29 16,-1-3 26-16</inkml:trace>
  <inkml:trace contextRef="#ctx0" brushRef="#br0" timeOffset="6484.32">4882 6865 508 0,'0'-22'40'0,"4"-3"-21"15,7 9 1-15,-4-3 1 0,10 0-3 16,4 0 2-16,18 4-5 0,14-4-1 16,0 10-4-1,-4-4 1-15,-3 10-2 0,4 9 2 16,3 4 0-16,14 5 1 16,0 13 0-16,-4 7 2 15,-10 3 2-15,-11-1 2 16,-10 7 3-16,-14 3 4 15,-11 10-9-15,-14-4-2 16,-4 16-6-16,-17 16 0 16,-4-10-3-16,-3-3 2 15,0 0-2-15,3-12 0 16,4-10-1-16,7-3 0 16,3-10 0-16,4-5 0 0,0-10-5 15,3 0 1-15,4-10 0 16,4 1 0-16,-1-4-3 15,0 1 2-15,4-4-1 16,8-3 0-16,9-3 6 16,11 0 5-16,25-3-14 15,14 3-6-15,0 3 1 16,0 13 3-16,11 6 2 16,21 12 3-16,0 7-4 15,-18 6 0-15,-11 9 3 16,-6-2 3-16,-8-1 1 15,-10 0 2-15,-7 7 13 16,-14-4 7-16,-11 1-11 0,-11-7-5 16,-6 3 0-16,-4 0 0 15,-4-6-3-15,-17 13-1 16,-18 6-1-16,-10 3-2 16,-4-6 1-16,0-7-1 15,7-6-5-15,0-9 1 16,-7-7-7-16,-4-12-3 15,-6-9-3-15,10-7-3 16,7-6-6-16,14 0-4 16,11-3-21-16,7-3-10 15,10-7-14-15,18-2-3 16,7-7-66 0,14-13-62-16,1 4 76 15</inkml:trace>
  <inkml:trace contextRef="#ctx0" brushRef="#br0" timeOffset="6745.6671">6802 7696 296 0,'-7'-4'112'0,"3"1"-60"0,0 0-41 0,4 3 28 15,0 0-12-15,0 0-3 16</inkml:trace>
  <inkml:trace contextRef="#ctx0" brushRef="#br0" timeOffset="6936.4021">6791 7711 615 0,'4'38'43'0,"-1"12"1"16,-3 10-7-16,0 15-3 16,0 3-15-16,-3 19-4 15,-5 10-9-15,1-7-2 16,0 1-2-16,4-4-2 16,-1-3 1-16,1-9-1 15,-1-16-3-15,1-16 2 16,3-9-19-16,0-13-7 0,0-12-70 15,-4-19-40 1,4-13-22-16,-7-12 14 16</inkml:trace>
  <inkml:trace contextRef="#ctx0" brushRef="#br0" timeOffset="7267.912">6311 7689 384 0,'-10'-9'143'0,"13"12"-78"0,8 6-49 0,-1 4 35 16,15 15-20-16,17 19-5 15,11 3-7-15,11 16-2 16,-4 9-9-16,7 13-3 0,7 6-1 15,11-3-5-15,3 3 1 16,-11-15 0-16,-13-10 0 16,-11-13-3-16,-4 1 0 15,-3-10-18-15,-7-4-7 16,-7-8-12-16,-8-10-5 16,-3-9-13-16,-6-7-4 15,-8-9-94 1</inkml:trace>
  <inkml:trace contextRef="#ctx0" brushRef="#br0" timeOffset="7717.0365">6615 6783 284 0,'-7'-41'107'0,"3"35"-58"0,22-10-33 15,-8 16 27-15,8 0-3 0,3 7 3 16,4 2-7-16,10 7-1 16,7 6-20-16,15 9 6 0,-4 7 3 15,-7-1 7-15,-11 7 4 16,-10 3-6-16,-11 13-3 15,-11-4-12-15,-17 10-4 16,-4 0-8-16,-3-6-2 16,-3-10 0-16,2-13 0 15,1 1-3-15,0-10 2 16,3-6-1-16,4-6-2 16,4-7-2-16,10-9-1 15,3 0 4-15,15-9 1 16,7-1-1-16,24 1 0 15,11 0 2-15,-7-4 2 0,-4 4-9 16,1 2-4 0,-1 10-36-16,-10-6-16 0,-7 0-16 15,-8 3-3-15</inkml:trace>
  <inkml:trace contextRef="#ctx0" brushRef="#br0" timeOffset="8302.0203">8206 5535 244 0,'-4'-25'90'0,"-3"35"-48"0,-7-17-29 16,10 14 22-16,-10-1-3 16,-3 3 3-1,-1 10-2-15,-3 12 0 0,-4 16-18 16,0 10 9-16,8 31 5 0,6 24-4 15,1 39 0-15,10 18-10 16,10 60-2-16,11 35-3 16,15 33 1-16,-5 11-8 15,1-7-2-15,11-25-1 16,16-35 2-16,5-37 3 0,-1-32 2 16,5-34-8-16,-16-28-1 15,-9-28-11-15,-1-23-2 16,-3-15-25-16,-4-19-9 15,-3-15-92 1,-4-23-84-16,-10-3 76 16</inkml:trace>
  <inkml:trace contextRef="#ctx0" brushRef="#br0" timeOffset="8977.9565">8594 6567 320 0,'-11'0'121'0,"1"9"-66"0,2-9-49 16,8 0 28-16,0 6-13 0,4-2 0 16,7 11-1-16,6-2 2 15,8 2-12-15,14 4-3 0,21 0-1 16,31 0-3-16,-17-3-2 16,-3-1 4-16,0-2 1 15,-4 6 0-15,7-7-1 16,-7-6-1-16,-7 7 0 15,-11 0 2-15,-7 49 25 32,-10 17 6-17,-7-4-17-15,-11 22-8 0,-10 10-11 16,-8 12-1-16,0 9 2 16,-10 1 1-16,4 6 1 15,-1-16 2-15,8 0-3 16,-4-12-2-16,3-20 0 15,-3-8-1-15,0-10 0 16,0-16 0-16,10-12-14 16,-6-7-3-16,-1-9-18 15,15-15-49 1,3-10 3-16,11-6-100 16</inkml:trace>
  <inkml:trace contextRef="#ctx0" brushRef="#br0" timeOffset="9503.7879">10294 7326 304 0,'-21'18'115'0,"14"1"-62"0,0 6-31 16,0-9 33-16,0 9-14 0,-4 10-1 15,1 12-12-15,-1 6-5 16,0 16-13-16,1 9-4 0,-4 4-2 15,0-1-2-15,3 7-2 16,0 0 1-16,4-3 1 16,0-10-3-16,0-13-2 15,0-5-1-15,4-16 3 16,-1-7-27-16,1-12-8 16,3-9-22-16,0-13-8 15,0-7-91 1</inkml:trace>
  <inkml:trace contextRef="#ctx0" brushRef="#br0" timeOffset="9773.5091">9899 7435 332 0,'14'7'126'0,"0"5"-68"0,21 7-37 16,-20 0 33-16,6 9-12 15,0 10 1-15,7 12-21 16,4 19-8-16,10 6-8 16,15 16-3-16,6-6 3 0,4 21-3 15,-7-12-2-15,-10-6-14 16,-12-10-4-16,-6-12 0 16,-4-9 2-16,-7-13-26 0,-3-10-13 15,-4-9-45-15,0-12-19 16,0-7-11-1</inkml:trace>
  <inkml:trace contextRef="#ctx0" brushRef="#br0" timeOffset="10780.266">11282 7573 276 0,'-39'13'104'0,"32"-10"-56"0,0 3-30 0,7-6 31 16,0 0-14-16,0 0-2 16,0 3-4-16,3 7-1 15,15-1-15-15,7 1 1 0,10-1 2 16,0-3 3-16,8 1 3 16,-5-4-8-16,12 0-3 15,10 0-2-15,21-3-1 16,4-3-2-16,-11-3-1 15,-4-1-1-15,4 1 0 16,8-3-2-16,-5 9 1 16,-6-4-2-16,-11-2-1 15,-14 6 1-15,-8 0-1 16,-9 0 0-16,-8 0 2 0,-4 0-19 16,-6 10-8-1,-4-4-27-15,0-3-12 0,-7 6-41 16,7-9-18-16,-3-3-17 15</inkml:trace>
  <inkml:trace contextRef="#ctx0" brushRef="#br0" timeOffset="11393.628">12192 6548 228 0,'-14'-47'85'0,"14"25"-46"0,-4-16-17 0,4 23 26 15,0-4-8-15,7 0 0 16,18-3-6-16,10 0-1 15,11 3-18-15,4 1 11 0,10 14 4 16,28 14-2-16,25 18-2 16,-11 19-3-16,21 16-3 15,12 9-8-15,-16 16-3 16,-16 9-5-16,-15 9-3 16,-17 1 6-16,-19 15 3 0,-20 1 3 15,-14 2 3-15,-11 7-12 16,-14-1-4-16,-14-11 2 15,-22-4 0-15,-17-22 0 16,-3-16 1-16,3-18-4 16,11-20 0-16,-1-11 1 15,-6-17 0-15,6-24-7 16,8-13-3-16,10-13 1 16,18-19 0-16,21-5 6 15,7 2 1-15,4 4-1 16,14 6 2-16,17 9 3 15,18 16 1-15,7 15-4 0,-10 13 1 16,-8 13 2-16,-3 12 3 16,-4 7-2-16,-3 6 0 15,-7-1-1-15,-4-5-2 16,-3-7-13-16,-4-6-6 16,4 0-21-16,-7-9-8 15,-4-7-25-15,-3-9-11 16,6-10-81-1</inkml:trace>
  <inkml:trace contextRef="#ctx0" brushRef="#br0" timeOffset="11738.8716">13476 5626 408 0,'14'-9'151'0,"7"6"-82"0,18-1-56 16,-14 4 33-16,24 10-9 15,15 12 1-15,-1 12-19 16,22 29-7-16,21 12-7 16,3 32-4-16,-17 18 2 0,-15 20-2 15,-13 8 2-15,-18 20 13 16,-14-1 7-16,-15 13-11 15,-10 6-7-15,-14 4-6 0,-17-1 0 16,-12-12-10 0,-6 22-3-16,-4-22-2 0,7-19 2 15,11-19-10-15,7-19-4 16,10-12-43-16,4-25-16 16,21-19-100-1</inkml:trace>
  <inkml:trace contextRef="#ctx0" brushRef="#br0" timeOffset="12791.0771">15730 6451 220 0,'-10'-41'82'0,"6"25"-44"0,1 4-16 0,3 5 26 16,-4 4-10-16,4 3-2 16,4 3-3-16,-1 13 1 15,8 9-18-15,-1 10 4 0,5 9 3 16,-1 15-3-16,3 23 0 0,-3 12-11 15,1 12-5-15,-1 20-3 16,3-1-1-16,-3 7 2 16,0-16 3-16,1-6 2 15,-5-4 1-15,1-8-2 16,-4-23-1-16,0-3-6 16,0-13 1-16,0-8-9 15,-3-4-4-15,-1-16-18 16,-3-3-5-16,0-3-16 15,-7-9-6-15,0-13-94 16</inkml:trace>
  <inkml:trace contextRef="#ctx0" brushRef="#br0" timeOffset="13211.2897">15381 7291 252 0,'-10'-25'93'0,"6"9"-50"0,-21-21-11 0,22 27 33 16,-4 4-23-16,0-3-9 15,3-1-17-15,4 4-8 16,0 6-5-16,4 6 0 0,3 4 2 0,3-4-2 15,1-3-2-15,-1 0 6 16,8-3 5 0,14-6 3-16,21-10 3 0,24 1-6 15,-3-4 1-15,11 0-6 16,32 6-2-16,3 7-2 16,-8-3-3-16,12 9 1 15,-4 0 1-15,-4 0-3 16,-24 0 0-16,-14-3 1 15,-11-4 2-15,-7-2-1 16,-11 6-1-16,-10 0-21 16,-11 6-11-16,-7 6-31 0,-7 10-10 15,-3 3-84 1</inkml:trace>
  <inkml:trace contextRef="#ctx0" brushRef="#br0" timeOffset="13826.9487">16895 6115 280 0,'-29'3'104'0,"19"-3"-56"0,-1 7-38 15,4-4 25-15,0 0-8 16,4 0-1-16,-1 3-12 15,4 4-4-15,0 5-6 16,7 1 4-16,7 3 4 0,11-3 5 16,17-1 2-16,8 1-2 15,6-7 2-15,0 1-6 16,1-10 0-16,3-3-8 0,7 3-1 16,7 0-4-16,7 0-1 15,-7 0-1-15,-10 3 0 16,-8 6 2-16,4 10 2 15,-7 3-6-15,-7 12 1 16,-4 4 1-16,-14 0 1 16,-10 15 1-16,-7 10 2 15,-8 18 1-15,-10 16 1 16,-7 29 2-16,0 9 3 16,0 6-2-16,0 12 1 15,3-15-3-15,4-6 2 16,0-19-6-16,0-10-1 15,7-15-5-15,0-9 1 0,0-7-22 16,3-16-8 0,1-12-16-16,3-9-4 0,0-7-33 15</inkml:trace>
  <inkml:trace contextRef="#ctx0" brushRef="#br0" timeOffset="15868.5905">19241 5535 108 0,'3'-15'44'0,"-3"11"-24"0,4-2 3 0,-4 3 21 15,0 0 2-15,-4 0 5 16,4 3-11-16,0 0-2 15,-3 3-21-15,-5 3-4 0,1 10 1 16,-3 3-2-16,-1 21 3 16,-3 23-2-16,-4 28 0 15,-6 16-1-15,-1 40 2 16,-3 22-5-16,7 41-3 0,3 13-3 16,11-73-3-16,3-24 1 15,12 62-1-15,-1-25 6 16,14 28 4-16,-4-31-3 15,8 6-2-15,-4-28-5 16,11 7 0-16,-4-23 0 16,18-15 0-16,-7-17-3 15,0-17 2-15,-8-11-26 16,-2-24-9-16,-5-4-61 16,-2-15-25-16,-1-3 8 15</inkml:trace>
  <inkml:trace contextRef="#ctx0" brushRef="#br0" timeOffset="16407.9373">19674 6441 244 0,'-14'-3'90'0,"7"-3"-48"0,4 15-31 15,3-9 21-15,0 7-19 16,3 2-7-16,4 4 7 15,0-4 5-15,7 0-9 16,11 1 9-16,18-4 4 0,16-3-2 16,-16-3-2-16,-4 0-4 15,6-6-1-15,-6 3-5 16,11-7 0-16,-8 1-5 16,7 0 0-16,18-4-1 15,-31 13 1-15,-8 0 2 16,-3 13 4-16,-8 37 2 15,-10 22 1-15,-7 25-2 0,-10 19-1 16,-4 25-3-16,3-47 1 16,0-19-4-16,1 51 0 15,-1-29 1-15,1 25 0 16,3-18-2-16,0 6-2 16,0-16-6-16,7-3-1 15,0-4-26-15,3-15-10 16,1-9-16-16,3-16-3 15,0-9-88 1</inkml:trace>
  <inkml:trace contextRef="#ctx0" brushRef="#br0" timeOffset="16725.3931">21124 6827 324 0,'0'19'123'0,"-3"15"-66"0,-1 16-51 16,-3-21 25-16,-3 11-2 16,-4 14 5-16,-4 15-10 15,-7 9-5-15,-7-3-10 16,-6 7-4-16,-5 9 1 0,5 0-3 15,9-32-2-15,8-2-3 0,-7 9 1 16,3-10-8-16,4 4-2 16,0-10-27-16,3 0-11 15,4-9-49-15,7-16-20 16,0-6-9 0</inkml:trace>
  <inkml:trace contextRef="#ctx0" brushRef="#br0" timeOffset="16994.4238">20563 6827 352 0,'7'0'132'0,"15"0"-72"0,-1 19-46 0,-18 0 31 0,4-1-10 15,8 14 0-15,2 12-18 16,11 15-8-16,15 29-5 15,6 9-4-15,4 16 1 0,7 3-1 16,-28-41 2-16,-4-9-1 16,7 10-1-16,-7-14-8 15,11 4-5-15,-7-9-26 16,10-7-13-16,-6-10-47 16,2-8-22-16,-2-7-13 15</inkml:trace>
  <inkml:trace contextRef="#ctx0" brushRef="#br0" timeOffset="17416.4464">22020 7219 284 0,'-28'28'107'0,"14"-18"-58"0,-11 8-37 0,15-5 24 0,3-1-6 16,0 1 2-16,10 0-7 15,11-4-1-15,11-9-13 16,-7 0 2-16,31-13 3 0,25-5-6 16,14-1-3-16,-7-3-4 15,4 0 0-15,0 3-2 16,7 0-1-16,-8 7 1 16,-3-4-1-16,-14 0-16 15,-10 4-4-15,-11-1-25 16,-8 1-9-16,-2 2-78 15,-5 4-60 1,-2 6 72-16</inkml:trace>
  <inkml:trace contextRef="#ctx0" brushRef="#br0" timeOffset="18134.2592">22846 6300 272 0,'-21'-44'104'0,"24"26"-56"0,22-29-45 16,-11 25 23-16,14-7-2 15,4-5 5-15,7-1 0 16,10 7 0-16,25 12-16 16,11 20 3-16,-7 11 2 0,-1 35-4 0,1 26 2 15,3 5 2 1,-10 10 3-16,-12 13 2 0,-16 2 3 16,-18-2-1-16,-25 2 2 15,-15 4-13-15,-13 6-3 16,-4 6-5-16,4-43-1 15,4-20-6-15,-26 17-1 16,8-14 3-16,-8-2 1 16,8-10-3-16,-4-12-1 15,7-7-8-15,11-53-2 16,3 3 5 0,18-28 3-1,4 6 3-15,24-6 1 0,0 4 0 16,15 11 0-16,13-5 0 15,0 18 2-15,1 9-3 16,-15 23 0-16,-3-7 1 16,10 22 2-16,-7-6-3 15,1 7-2-15,-8-4-25 16,0 0-9-16,-3-7-21 16,-1 1-8-16,-2-3-9 15,-5-7-4-15,-3 1-60 16</inkml:trace>
  <inkml:trace contextRef="#ctx0" brushRef="#br0" timeOffset="18465.826">23961 5294 312 0,'17'0'118'0,"-10"19"-64"0,11 18-37 0,-7-15 30 16,10 16-3-16,11 12 1 16,24 22-12-16,11 28-5 15,-4 20-16-15,8 33 1 0,0 23 1 16,-1 43-1-16,-6 13 0 16,-18 7 6-16,-29-105 5 15,-3-18-4-15,-10 35-2 16,-1-19-10-16,-6 12-5 0,-1-22-13 15,-6 13-6-15,3-22-32 16,-7-3-14-16,3-16-18 16,-3 0-6-16,0-19-68 15,-4-12-50 1,4-4 88-16</inkml:trace>
  <inkml:trace contextRef="#ctx0" brushRef="#br0" timeOffset="19590.6945">2494 12342 324 0,'-14'0'121'0,"14"3"-66"0,0 4-60 0,0-7 23 15,0 6-10-15,0 3 1 16,4 1 1-16,6-1 1 15,11 1-5-15,4-1 11 0,24 0 6 16,15 7-3-16,-1-10 1 16,11 4-8-16,15 2-3 15,13-2-8-15,-7-4-1 16,-7 0 1-16,1 1 1 16,16-1-1-16,-2-3 1 15,-12-3-2-15,-13 0-1 16,-11 0 1-16,4 0-1 15,-15 0 0-15,-6 0 2 0,-1 6-12 16,0-3-3-16,-3 7-21 16,-18-4-7-16,-3 3-37 15,-7 1-12-15</inkml:trace>
  <inkml:trace contextRef="#ctx0" brushRef="#br0" timeOffset="19774.9828">2942 13107 312 0,'-21'35'118'0,"10"-57"-64"0,11 41-50 0,0-10 26 15,0-6-10-15,4 7 0 16</inkml:trace>
  <inkml:trace contextRef="#ctx0" brushRef="#br0" timeOffset="19981.3201">2925 13161 591 0,'21'-10'24'0,"7"-2"-2"15,32-4-3-15,3-3-3 16,8 7-4-16,0-7-2 16,20 10-6-16,15-4-1 15,-4-3-1-15,1 13 1 16,10 3 0-16,-1-6 1 15,1 12-5-15,-24-3 1 16,-5 7-7-16,-10 5 0 0,0-5-15 16,4 2-5-16,-7 4-13 15,-4-3-2-15,-18-7-24 16,-3 3-8-16,0-3-62 16</inkml:trace>
  <inkml:trace contextRef="#ctx0" brushRef="#br0" timeOffset="20567.8281">5450 10555 256 0,'-21'-22'96'0,"11"22"-52"0,-4 3-32 16,3 4 24-16,0 2-4 15,1 13 1-15,-1 9-3 16,-3 29-1-16,0 6-16 16,3 21 3-16,8 39 4 0,3 18-11 15,3 54-5-15,8 34-5 16,10 40 0-16,18 42 1 16,21 25 2-16,18-7-1 0,-4-31-1 15,-7-50 1-15,7-44-1 16,14-32-7-16,4-37-3 15,-11-25-19-15,-14-25-8 16,-4-22-34-16,1-16-13 16,-1-15-45-1</inkml:trace>
  <inkml:trace contextRef="#ctx0" brushRef="#br0" timeOffset="21287.0832">6315 11530 244 0,'-39'3'93'0,"7"-6"-50"0,-10-9-30 16,21 2 22-16,-4-5-9 15,7-4-1-15,1 3-8 16,6 0-2-16,8 1-9 16,13-1 5-16,11 4 4 0,8-10 2 0,2 9-1 15,15-3 5-15,25 13 3 16,10 6-1-16,-4 7 0 15,-13 9-1-15,-8 12 1 16,-10 13-4-16,-7 22-2 16,-11 15-18-16,-7 16-7 15,-6 4 10-15,-8 5 8 16,-4 1-7-16,-3-7-1 16,0-9-4-16,0-19 0 15,0-6 0-15,0-16 0 16,0-6-3-16,4-12-1 15,-1-7-4-15,4-10 1 16,14-5 5-16,18-4 4 16,32-3-1-16,3 7-2 0,0 5-5 15,7 4 0-15,21 6 4 16,-6 3 2-16,-12 10 2 16,-17 3 2-16,-14 3 10 15,-14 3 4-15,-7-3-1 16,-11 3 1-16,-7 0-9 15,-14 12-2-15,-14-2-3 16,-11 5 1-16,-17-2 0 16,-7 3 1-16,3-7-2 15,3-9-2-15,5-9-2 16,-1-1 1-16,-4-8-17 16,1-7-8-16,3-13-4 0,1-3-2 15,6-3-15-15,7-9-6 16,11-13-11-16,10-6-3 15,11-9-69 1</inkml:trace>
  <inkml:trace contextRef="#ctx0" brushRef="#br0" timeOffset="21739.7188">8336 11511 344 0,'-42'10'129'0,"28"2"-70"0,-4 17-53 16,11-11 25-16,0 17-8 15,0 18 0-15,0 13-3 16,3 6-3-16,1 19-9 16,3 6-1-16,0 13 0 0,0 0-3 0,-4 72-1 31,1-22 3-31,-1-19 1 15,1-16-10-15,-1-12-5 16,1-22-21-16,-1-16-8 16,1-18-8-16,-1-14-2 15,-3-17-49-15,0-20-23 16,-7-22 3 0</inkml:trace>
  <inkml:trace contextRef="#ctx0" brushRef="#br0" timeOffset="22022.7581">7687 11606 356 0,'7'-16'134'0,"4"13"-72"0,-1 6-59 16,-6-6 26-16,3 15-6 15,10 23 3-15,12 18-8 16,27 22 0-16,22 19-11 15,-8 25-2-15,8 13 1 0,21 16-1 16,7 11 0-16,-8-11-1 16,-17-16 2-16,-6-10-1 15,-5-19 2-15,-10-15-6 16,4-22-3-16,-8-13-24 16,-10-12-7-16,-11-7-24 15,-7-12-6-15,-10-15-29 16,-11-14-9-16,0-18-21 15</inkml:trace>
  <inkml:trace contextRef="#ctx0" brushRef="#br0" timeOffset="22518.114">8251 10035 212 0,'-7'-60'82'0,"7"44"-44"0,4 13-16 0,-4 6 28 16,7 10-8-16,7 9 0 16,7 12-13-16,18 4-3 0,3 6-15 15,15 6 4-15,-4 6 5 0,-7-2-2 16,-4 2 1-16,-3 1-1 15,-4 9 0-15,-7 9-5 16,-7 6 0-16,-10 1-4 16,-7-1 2-16,-8-5-4 15,-3-11 1-15,0-5-7 16,0-13-1-16,-7-3 0 16,-4-6 2-16,-7-20-3 15,1 1 0-15,3-9 1 16,10-10 0-16,7-7-3 0,12-2 2 15,6-4-1-15,3 4-2 16,11 0 3-16,11-1 0 16,18 10 1-1,6 0 0-15,-3 10 0 0,4-1 0 16,-11 13-25-16,-11-3-8 16,-7 3-14-16,-3 0-4 15,0 0-16-15,-4-4-6 16,0-8-59-1</inkml:trace>
  <inkml:trace contextRef="#ctx0" brushRef="#br0" timeOffset="24081.6319">9613 11856 244 0,'-3'0'90'0,"-8"3"-48"0,15-3-42 16,-4 0 16-16,0 0 0 15,0 0 2-15,0 7-1 16,7-4 0-16,-4 6-9 15,4-2 4-15,4-4 1 0,3 6-2 0,11-9 1 16,21-3-3 0,13-6 0-16,12-1-3 0,-7-6 1 15,10 1-2-15,28-4 0 16,7 0 1-16,-13 0 1 16,-5 4-3-16,8 2-1 15,7 4-1-15,-7 9-2 16,-18 3 1-16,-14-3-1 15,-14 6 0-15,-11-3 0 16,-7-3-3-16,-6 7 2 16,-8-7-28-16,-7 6-10 15,-4 0-111 1</inkml:trace>
  <inkml:trace contextRef="#ctx0" brushRef="#br0" timeOffset="24440.999">10135 10721 296 0,'-10'-44'112'0,"6"32"-60"0,1 6-41 15,3 6 26-15,0 0-14 16,0 12-3-16,0 19-7 16,0 26-3-16,0 21-6 0,3 29 4 0,4 18 2 15,4 20-1-15,6 18 2 16,8 15-4 0,18 10-2-16,2 7-2 0,5-23-3 15,-8-2-2-15,4-20 1 16,-7-28 3-16,-7-24 1 15,-8-26-26-15,-6-22-11 16,-4-22-36-16,0-18-14 16,-3-26-54-1</inkml:trace>
  <inkml:trace contextRef="#ctx0" brushRef="#br0" timeOffset="24952.4148">10707 10452 208 0,'0'-10'77'0,"0"17"-42"0,3 11-8 16,-3-2 27-16,0 6-11 15,4 0 0-15,3 6-18 16,7 0-5-16,11 4-12 16,6-4-3-16,12-6 1 0,6-6-1 0,-6-10 0 15,2-9-6-15,8-7-1 16,18 1 5-16,10 6 5 16,0 3-2-16,-14 6-1 15,-10 7 2-15,-4-1 0 16,-4 16 1-16,-7 7 2 15,-3 2-3-15,-7 14-2 16,-7-11 4-16,3 58 2 16,-4 8-6-16,1 26-3 15,-4 15-4-15,-7 23 1 16,-10 15 1-16,-8-19 0 16,1-13 0-16,6-24 2 15,1-16-1-15,-1-32-1 16,5-15-17-16,2-22-6 0,1-16-16 15,3-15-5-15,0-7-20 16,0-12-10-16,4-13-53 31</inkml:trace>
  <inkml:trace contextRef="#ctx0" brushRef="#br0" timeOffset="25296.627">11878 9680 288 0,'35'-25'107'0,"4"31"-58"0,0 38-46 0,-28-9 23 15,6 12-11-15,8 25 2 16,3 19 1-16,18 12 1 15,7 26-10-15,3 6 6 0,1 9 2 16,-4 0 2-16,-7 29 3 16,-4 12-12-16,0 3-3 15,-7 6-7-15,-3 1-3 16,-7 5 6-16,0-8 3 16,-11-54-3-16,-4 65 0 15,-3-11-14-15,0-11-6 16,-3-14-18-16,-1-14-5 15,-3-18-28-15,0-19-11 0,0-22-53 16</inkml:trace>
  <inkml:trace contextRef="#ctx0" brushRef="#br0" timeOffset="25762.0757">14005 9335 188 0,'-28'-3'71'0,"21"6"-38"0,-4 7-17 0,8-1 22 15,-8 1-3-15,-6 5 2 16,-8 7 4-16,0 25 1 16,-6 13-22-16,-5 31 2 0,-3 19 1 15,8 31-8-15,6 22-3 16,14 34-1-16,18 20 0 15,18 24 6-15,14 32 1 0,3 9-5 16,8 10 0-16,10-17-8 16,24-8-3-16,1-26-1 15,-4-34-1-15,-10-34-16 16,3-20-6-16,-11-33-7 16,4-36 0-16,-3-24-8 15,-11-26-2-15,-11-31-41 16,-10-24-15-16</inkml:trace>
  <inkml:trace contextRef="#ctx0" brushRef="#br0" timeOffset="25927.3043">14319 10433 384 0,'-17'0'145'0,"6"0"-78"0,8 6-69 0,3-6 27 15</inkml:trace>
  <inkml:trace contextRef="#ctx0" brushRef="#br0" timeOffset="26230.7855">14298 10439 622 0,'21'0'4'16,"0"0"-3"-16,-3 0 6 0,24-6 5 15,22 6 0-15,14 0 1 16,-1 9-1-16,-13 1 0 15,-4-1-2-15,0 13-1 16,0 0-3-16,7 12 1 0,-11 20-4 16,4 18 0-16,-4 25-3 15,-10 25-1-15,-14 23 3 16,-7 11 1-16,-15 7 1 16,1 7 0-16,-11-7-2 15,0-10 1-15,-11-12-2 16,4-15-1-16,-7-26 1 15,11-12-1-15,-4-16-11 16,3-15-5-16,1-14-25 16,6-17-9-16,8-17-1 15,-1-3 2-15,4-12-33 0,7-13-14 16,1-3-26 0</inkml:trace>
  <inkml:trace contextRef="#ctx0" brushRef="#br0" timeOffset="26633.926">16260 10828 324 0,'3'0'121'0,"-6"9"-66"0,6-18-49 0,-6 18 28 0,-5 1-7 15,-2 5 2-15,-1 14-1 16,-3 15 0-16,0 9-15 16,-4 25 8-16,4 16 2 0,-3 3-5 15,6 23 0-15,-10 5-11 16,3 10-4-16,-3 3-2 15,4-6 1-15,2-10-3 16,1-12 0-16,4-20-6 16,-1-17 0-16,4-17-21 15,0-15-9-15,0-10-30 16,-4-21-12-16,1-20-42 16,3-21-16-16,0-10 27 15</inkml:trace>
  <inkml:trace contextRef="#ctx0" brushRef="#br0" timeOffset="26872.8949">15692 11032 320 0,'-15'-35'121'0,"15"35"-66"0,-3 3-53 0,6 7 23 0,8 5 0 16,7 14 5-1,6 11-1-15,-2-8 0 16,6 34-16-16,4 12 1 0,13 10 0 15,19 15-1-15,10 10 0 16,4 6-7-16,-11 4-2 16,3-1-9-16,8 0-2 0,13-9-23 15,-6-22-8-15,-11-16-11 16,-14-15-3 0,-10-19-22-16,-5-26-10 0,-2-18-41 15</inkml:trace>
  <inkml:trace contextRef="#ctx0" brushRef="#br0" timeOffset="27114.6928">16919 11577 316 0,'7'22'118'0,"7"-12"-64"0,29 8-54 0,-22-8 23 15,14-1 0-15,8-6 3 16,-1 1-5-16,0-14 0 15,11-6-12-15,21 7-3 0,11-10 0 16,0-6-1-16,-8-3 0 16,11-3-10-16,15-1-4 15,2 4-15-15,-9-3-5 16,-8-7-20-16,0 0-7 16,0-2-85-1</inkml:trace>
  <inkml:trace contextRef="#ctx0" brushRef="#br0" timeOffset="27684.0897">17963 9897 320 0,'-21'-19'121'0,"18"13"-66"0,-1-16-47 16,4 12 29-16,14-5-17 15,4 5-3-15,14 1-4 16,14 24 1-16,-1 10-7 16,12 23 11-16,21 24 8 0,20 28-8 15,-2 25-2-15,-5 7 4 0,-3 6 1 16,1 16 5-16,-26 2 1 15,-17-40-6-15,-18 69-2 16,-17 7-14-16,-18-1-2 16,-14 0-5-16,-4-6 0 15,-14-15 0-15,-3-32 0 16,-11-22 2-16,0-29 0 16,0-21-5-16,4-25 1 15,3-25-5-15,7-26-1 16,4-31 2-16,6-24 5 15,8-23 2-15,11-13 3 16,17-2-3-16,14 6-2 16,21 15 2-16,18 16 0 0,0 23 1 15,4 17 2 1,10 33-3-16,10 15 0 16,5 15 1-16,-5 13 2 0,-17 16-23 15,-10-6-8-15,-8 6-19 16,-6-7-5-16,-8-9-12 15,-7-9-4-15,-7-9-198 32,0-29 137-32</inkml:trace>
  <inkml:trace contextRef="#ctx0" brushRef="#br0" timeOffset="28015.664">18754 9627 316 0,'3'-22'118'0,"1"16"-64"0,10-4-43 0,-4 14 26 16,12 5-9-16,20 32 0 15,18 21-6-15,3 26-2 16,1 41-11-16,6 31-3 0,19 37 0 15,-1 13-5-15,-3 22-1 16,-8 19 11-16,-17 0 5 16,-7 0-8-16,0 9-2 15,0-19-4-15,-7-8-2 0,7-33-13 16,-8 1-6-16,-6-35-21 16,-7-15-8-16,-7-32-117 15,-11-22-58 1,-11-25 108-16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7-11-24T17:57:25.428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7295 622 208 0,'4'-16'79'0,"-11"16"-42"0,3-6-12 16,1 12 25-16,-4-6-14 16,3 0-4-16,-3 10-7 15,0 2-4-15,0 13-11 16,-11 7 9-16,-3 11 7 0,-17 11-1 16,-5 43 0-16,-6 22 0 15,6 41-1-15,5 50-2 16,2 50 1-16,12 48-11 0,13 33-4 15,22 17-3 1,20-16 1-16,26-23-10 0,-1-21-4 16,4-34-21-16,7-48-8 15,25-28-12-15,0-28-3 16,-15-28-48-16,-3-29-23 16,-14-15-4-1</inkml:trace>
  <inkml:trace contextRef="#ctx0" brushRef="#br0" timeOffset="887.0508">17127 387 236 0,'-3'-25'88'0,"13"28"-48"0,5 9-23 0,-8-2 25 16,0 5-7-16,7 4 0 16,3 13-5-16,5 5-1 15,-1 10-16-15,7 13 10 0,7 9 4 16,4 37-1-16,14 20 2 15,-4 27-10-15,-3 48 0 16,-3 31-7-16,-12 16-1 16,-13 18-6-16,-15 17-1 15,-10-1 3-15,-24 0 3 16,-8-22-4-16,-7-18-1 16,0-7-7-16,-3-41-2 0,6-12-7 15,-2-31-3-15,2-32-24 16,15-53-13-1</inkml:trace>
  <inkml:trace contextRef="#ctx0" brushRef="#br0" timeOffset="1486.0492">18648 597 244 0,'7'-57'90'0,"-11"57"-48"0,-3-12-49 16,7 2 14-16,-7 1 12 15,-3 0 10-15,-1-1 1 16,1 4 0-16,-5-3-17 16,-6 9 1-16,-11 25 2 0,-3 37 3 15,-7 23 1-15,-8 56-3 16,8 44 0-16,-7 44-9 15,-8 50-3-15,-6 44-3 16,-1 31 1-16,8 4-4 0,17-4 0 16,43-31 1-16,31-44 0 15,14-56-3-15,39-35 2 16,29-38-8-16,13-37-2 16,36-16-18-1,0-40-9-15,21-16-117 16</inkml:trace>
  <inkml:trace contextRef="#ctx0" brushRef="#br0" timeOffset="2252.616">26977 587 344 0,'35'41'129'0,"-7"6"-70"0,22 32-62 15,-25-26 24-15,3 35 0 16,3 31 5-16,1 31 5 15,-4 26 4-15,-3 25-19 16,0 12 8-16,-4 22 6 0,-7 0-3 16,-10 7-1-16,-4 2-12 0,-14 13-4 15,-11 7-6-15,-17 21-1 16,-18-12-10-16,-7-7-5 16,-1-6-27-16,30-122-10 15,2-18-43-15,-20 14-19 16,7-21-58-1</inkml:trace>
  <inkml:trace contextRef="#ctx0" brushRef="#br0" timeOffset="3426.0001">3485 7758 192 0,'-7'3'74'0,"4"10"-40"0,-1-4-5 0,1 1 28 15,-1-4-7-15,4-6 0 0,-3 3-24 16,3-3-8-16,0 3-11 16,3 0-1-16,4 1 4 0,7-4 7 15,15 6 4-15,9-3-4 16,19 10-2-16,3 2-9 15,3-5-4-15,11 8-1 16,25 1 1-16,11 9-1 16,-19-2 2-16,5-8-2 15,9-2-1-15,1 3 1 16,-14-4-1-16,-14-2 4 0,-11 0 2 16,-14-1 0-16,-4 1-1 15,-7-1-3-15,-6 1 1 16,-8-4-2-16,-7-3-1 15,-3 4-15-15,-11-4-7 16,-4-3-33-16,-3-3-13 16</inkml:trace>
  <inkml:trace contextRef="#ctx0" brushRef="#br0" timeOffset="3814.5536">3725 8627 304 0,'-42'12'115'0,"35"-12"-62"0,3 7-44 15,4-7 27-15,0 0-16 16,0 0 6-1,11 0-5-15,10-7-11 16,11 7-1-16,3-3 1 0,-3 3-4 16,17 0 2-16,22 3-1 15,24-3 1-15,-14 7-4 16,15-4-1-16,20 3-1 16,0-3-2-16,-17 3 1 15,-4 7-1-15,-3 6 0 0,14 0 0 16,-7 12 0-16,-4-3 0 15,-24-3 0-15,-8 3 0 16,-3 1-33-16,-7-4-13 16,-4-6-43-16,8-1-16 15,-11 1-27 1</inkml:trace>
  <inkml:trace contextRef="#ctx0" brushRef="#br0" timeOffset="4279.9867">5789 6645 284 0,'0'-3'107'0,"0"6"-58"0,11 82-20 0,-8-41 36 15,1 18-24-15,-1 20-5 16,4 31-16-16,0 28-2 16,7 31-11-16,4 20-4 0,7 24 0 15,7 10-2-15,6 3 2 16,1-7-4-16,0-15 0 16,-4-3 1-16,-3-19 0 15,-4-31-5-15,-3-29 1 16,-4-21-22-16,0-26-11 15,-7-28-29-15</inkml:trace>
  <inkml:trace contextRef="#ctx0" brushRef="#br0" timeOffset="4686.3005">7094 7523 260 0,'-7'-12'96'0,"0"18"-52"0,0 6-27 0,4 7 25 16,-1 13-5-16,-3 5 3 16,4 16-5-16,-8 10 1 15,0 3-20-15,-3 9 0 0,-3 1-2 16,-1 11-3-16,0 11-1 16,1-1-6-16,-1 6-3 15,0 7 0-15,-3 12 1 16,0 7-3-16,3-19-2 15,4-1-1-15,0-15 3 16,4-18-20-16,3-20-8 16,0-18-23-16,3-29-137 15</inkml:trace>
  <inkml:trace contextRef="#ctx0" brushRef="#br0" timeOffset="4985.9783">6399 7733 324 0,'-7'-19'121'0,"7"35"-66"0,0-7-64 15,7 1 55-15,11-1-9 16,14 26-9-16,21 9-7 15,3 28-12-15,1 22-6 0,13 22 0 16,22 19 0-16,10 9 1 16,-17 0-5-16,-4 3-1 15,-7-24 1-15,-7-1 0 16,-7-15 1-16,0-23 0 16,-7-15-31-16,-7-15-14 15,-11-20-123 1</inkml:trace>
  <inkml:trace contextRef="#ctx0" brushRef="#br0" timeOffset="5480.5851">7098 6438 304 0,'14'0'112'0,"7"19"-60"0,7-6-41 16,-13 2 28-16,-1 4-21 16,7 6-7-16,18 10 1 15,24 5 4-15,15 11-8 16,-8 5 2-16,-6 4 3 0,-15 2 13 0,-10 4 5 15,-11-3-7-15,-10 15-1 16,-8 4-16-16,-10 6-5 16,-17-10-1-16,-11 0 1 15,-11-9-1-15,0-12-1 16,-3-13 3-16,3-7 0 16,0-12-4-16,4 0 1 15,6-12-5-15,8-4-1 16,7-18-2-16,11 0 2 15,13-10 4-15,15 0 3 16,17 3-5-16,11 4 1 16,0 5-1-16,0 7 2 15,-4 13 1-15,1 6 1 16,-4 3-20-16,0 12-9 16,-1-6-38-16,-6 7-17 0,-4-10-73 15</inkml:trace>
  <inkml:trace contextRef="#ctx0" brushRef="#br0" timeOffset="5902.1105">8551 5598 296 0,'-21'-16'112'0,"18"13"-60"0,-19 6-41 0,5 7 26 15,-8 15-3-15,0 12 5 16,-3 39-9-16,0 18-3 15,3 31-15-15,4 35-8 0,7 34 0 16,7 45-3-16,49 366 2 16,8-69-15-1,6-91-7 1,1-59 10-16,-8-69 4 0,7-48 1 16,8-59 3-16,6-37-10 15,1-42-3-15,-7-30-11 16,-8-23-2-1,-10-21-58-15,0-17-24 0</inkml:trace>
  <inkml:trace contextRef="#ctx0" brushRef="#br0" timeOffset="6381.8065">9133 6711 236 0,'-7'-28'88'0,"7"15"-48"0,-3 1-25 0,6 12 26 0,1 6 2 15,-1 10 4-15,4 24-8 16,4 29-4-16,7 22-19 15,3 25-3-15,7 29-2 0,11 21-6 16,0 16-1-16,7 9-4 16,-4 6-1-16,-3 7 1 15,-4-3 2-15,-3-7-1 16,-4-31-1-16,-3-3 1 16,-8-34 1-16,1-26-23 15,-4-25-8-15,-3-25-28 16,-1-12-9-16,1-25-80 15</inkml:trace>
  <inkml:trace contextRef="#ctx0" brushRef="#br0" timeOffset="6713.5703">10125 7432 292 0,'0'16'110'0,"3"15"-60"0,4 10-41 0,-3-13 27 16,-1 7-7-16,4 9 3 0,0 21-3 16,-3 4 0-16,-4 10-16 15,-4 5-8-15,-3 20-1 16,0 6-3-16,0 6-1 15,0 0 3-15,0 6 0 0,-3-3-1 16,-1-3-2-16,0-19-6 16,4-21-1-16,-3-17-24 15,3-15-7-15,0-13-40 16,-4-21-17-16,-3-10-38 16</inkml:trace>
  <inkml:trace contextRef="#ctx0" brushRef="#br0" timeOffset="6934.9958">9846 7796 392 0,'46'53'145'0,"-25"-9"-78"0,11 9-56 0,-18-21 32 15,7 12-21-15,4 25-4 16,-1 15-14-16,8 13-2 15,7 10-2-15,14 18 0 0,10-5 0 16,4-4-20-16,1-19-9 16,-12-25-7-16,-7-12-1 15,-3-20-9-15,-7-15-3 16</inkml:trace>
  <inkml:trace contextRef="#ctx0" brushRef="#br0" timeOffset="7972.5916">11444 7984 184 0,'-14'0'71'0,"10"9"-38"0,-3-9-8 0,0 0 25 0,7 0-14 15,0 0-4-15,0 0-14 16,0 0-6 0,0 0-7-16,0 0 3 0,7 10 8 15,8 5-1-15,-1-2-4 16,7 0 1-16,0-1-5 16,11-6-2-16,17-9 0 15,25-6-1-15,11-7-2 16,-4-9 1-16,25-6-2 15,14 3-1-15,-11-4 1 16,1 10-1-16,6 10 0 16,-7 5 0-16,-6 7 0 15,-19 0 0-15,-17 7 0 0,-14-4 0 16,-14 6-27-16,-7-3-11 16,-8-6-107-1</inkml:trace>
  <inkml:trace contextRef="#ctx0" brushRef="#br0" timeOffset="8348.9999">12076 6981 304 0,'-22'0'112'0,"19"9"-60"0,-1 16-50 16,4-9 25-16,0 15-5 16,4 10 2-16,3 25-5 15,4 15 1-15,-1 13-11 16,4 10 1-16,4 21 3 0,0 10-7 15,13 3-3-15,-3 9-2 16,1 7 1-16,-5-19-1 16,5 3-1-16,-8-16-17 0,0-15-6 15,0-19-18 1,0-26-4-16,0-21-99 16,1-25-50-16,-5-19 96 15</inkml:trace>
  <inkml:trace contextRef="#ctx0" brushRef="#br0" timeOffset="9052.7356">13550 6793 272 0,'-14'-44'101'0,"14"34"-54"0,7-2-44 0,0 5 21 16,7-2-10-16,18 0 2 16,14 9-3-16,14 0 2 15,0 9-8-15,21 25-2 0,28 23 1 16,1 18-1-16,-11 10 2 15,-4 21 0-15,-11 1 3 16,-9 15 8-16,-16-3 3 16,-16 10-6-16,-29 12-2 15,-14 3-7-15,-18 10-2 16,-6-3 0-16,-19-14 0 16,-10-5-5-16,-17-22-1 15,3-10 3-15,3-31 3 16,11-19 1-16,-3-56-5 15,7-28-2 1,13-29-4-16,15-25 1 0,14-6 3 16,14-6 1-16,21 6 3 15,32 18 1-15,14 7-1 16,-3 32-2-16,10 18-2 16,11 16-1-16,-11 22 4 15,-3 12 1-15,-11 13 0 16,-18 15-2-16,-10 1 1 15,-11 3-1-15,-7-4-27 16,-7-5-9-16,-3-14-33 16,-4-8-13-16,0-10-56 15</inkml:trace>
  <inkml:trace contextRef="#ctx0" brushRef="#br0" timeOffset="9519.7513">15286 5604 296 0,'-28'-9'110'0,"21"6"-60"16,0-1-54-16,7 4 21 0,0 0-11 16,10 4 2-16,4 8 19 15,11 16 10-15,7 29-19 16,14 27 4-16,28 39 1 0,14 37-12 15,-7 37-4-15,-7 20-4 16,-10 21 0-16,-19 6 9 16,-13 17 4-16,-18-10-1 15,-10 9-1-15,-11 6-8 16,-18-2-4-16,-14-4-1 16,-14 6-1-16,4-34-7 0,3-31 0 15,11-44-21-15,10-41-9 16,11-57-122-1,7-24-6 1</inkml:trace>
  <inkml:trace contextRef="#ctx0" brushRef="#br0" timeOffset="11035.5019">16842 7608 228 0,'-4'9'85'0,"4"-9"-46"0,0 0-39 0,0 0 18 16,0 0-1-16,0 0 4 15,4-3-5-15,3-3 1 0,3 3-10 16,4-4 5-16,11 4 3 0,17 3 2 16,8 0-1-16,6 3-2 15,1-3-1-15,3 7-5 16,7-7-3-16,14-7 4 15,0 4 2-15,0-6 2 16,-10-4 3-16,-4 1-3 16,3 2 0-16,-10 4-7 15,4 3-2-15,-18 3-2 16,3 6 1-16,-10-3 0 16,-4 7 3-16,-3 2-5 15,-8-2-1-15,-2-4 0 16,-1 0 2-16,-4-3-10 15,-2-3-4-15,-5 0-38 0,1-6-18 16,-1 3-90 0</inkml:trace>
  <inkml:trace contextRef="#ctx0" brushRef="#br0" timeOffset="11486.2281">18468 6256 256 0,'-11'-6'96'0,"11"3"-52"0,11 3-27 15,-15 0 25-15,11 0-16 16,-3 0 14 0,10 19-4-16,7 22-19 15,-3 24 8-15,7 33 3 0,-1 24-11 16,1 38-4-16,-4 31-8 15,-3 29-4-15,-1 12 0 0,-2 0 1 16,-5 6-3 0,1-12-2-16,-1-13-7 0,1-31-4 15,3-29-19-15,4-18-6 16,-1-35-13-16,-3-21-5 16</inkml:trace>
  <inkml:trace contextRef="#ctx0" brushRef="#br0" timeOffset="11966.9346">20211 5030 288 0,'-14'-15'107'0,"6"12"-58"0,1 3-37 0,0 3 24 15,4 3-8-15,-8 7 0 16,-13 21-9-16,-1 19-1 16,-3 32-11-16,-11 31 5 0,0 47 1 15,-3 41-4-15,-1 56-3 16,5 57-3-16,6 50 0 15,7 31-4-15,15 16 0 16,17-16 1-16,24-34 0 16,22-48-3-16,7-46 2 15,4-60-15-15,13-34-4 16,19-32-23-16,-5-38-10 16,-6-21-98-1</inkml:trace>
  <inkml:trace contextRef="#ctx0" brushRef="#br0" timeOffset="12371.8344">21258 6181 332 0,'0'66'123'0,"-3"0"-66"0,-4 37-38 0,-4-59 32 16,-3 31-22-16,-4 23-3 15,-3 14-16-15,-3 20-4 16,-8 22-4-16,-7 12-2 0,-7 13 1 16,-7-1 1-16,0-2 1 15,4 3-4-15,3-10-1 16,7-25-6-16,8-15 0 16,6-23-16-16,7-24-7 15,4-22-27-15,4-23-11 0,2-24-76 16</inkml:trace>
  <inkml:trace contextRef="#ctx0" brushRef="#br0" timeOffset="12702.0712">20638 6056 328 0,'3'-41'123'0,"-6"35"-66"0,6 21-51 0,-3 1 28 16,4 18-9-16,3 39 0 15,3 24-5-15,4 28 0 16,11 35-11-16,17 13-3 0,11 27 0 16,11 4-3-16,-1 19 0 15,-6-10-1-15,3-3-2 16,0 0-13-16,3-25-4 15,-6-6-4-15,-8-35-3 16,-10-28 0-16,-7-19 3 16,-4-25-13-16,-7-18-6 15,-3-20-36-15,-4-18-16 16,-7-10-15 0</inkml:trace>
  <inkml:trace contextRef="#ctx0" brushRef="#br0" timeOffset="13274.4043">22564 6441 244 0,'0'-34'90'0,"0"21"-48"0,-4 4-18 16,4 9 27-16</inkml:trace>
  <inkml:trace contextRef="#ctx0" brushRef="#br0" timeOffset="13437.4996">22564 6410 515 0,'7'47'42'0,"0"19"-23"0,3 25-4 0,4 15-1 16,1 26-5-16,-1 25-1 15,0 6-4-15,0 13-3 16,4 2 0-16,6-12-1 15,-3 1-7-15,1-23 0 16,-1-19-24-16,-7-28-9 16,-7-28-30-16,-7-25-13 15,-4-34-47 1</inkml:trace>
  <inkml:trace contextRef="#ctx0" brushRef="#br0" timeOffset="13632.5579">22214 7156 332 0,'36'0'126'0,"17"-3"-68"0,17-16-48 15,-38 10 28-15,10-10-17 16,22 0-4-16,24-12-10 16,7 6-3-16,-7-3-2 15,4 12-2-15,7 10 3 0,3 12-26 16,-10 13-10-16,-11 9-32 15,-7 3-11-15</inkml:trace>
  <inkml:trace contextRef="#ctx0" brushRef="#br0" timeOffset="14095.9524">23456 6103 324 0,'-17'-19'121'0,"13"19"-66"0,8 0-60 0,3 9 23 16,7 7 10-16,10 12 12 16,19 22-10-16,17 26-5 15,14 24-14-15,-7 22-5 0,-4 13 0 16,-10 6 10-16,-10 7 5 0,-12-1 2 15,-9 0 1 1,-12-6-9-16,-13-3-4 0,-19-12-6 16,-9-4-4-16,-12-18-5 15,-6-20-2-15,-4-12-6 16,4-25-3-16,6-12 15 16,4-16 7-16,4-19-10 15,7-16-2-15,10-12 0 16,11-19 2-16,7-16 2 15,11 3 1-15,10 13-3 16,11 10 2-16,10 15 1 16,8 12 0-16,-1 26 0 0,0 15 0 15,-3 4-18 1,-7 9-5-16,-4-3-31 0,1-4-10 16,-12-12-108-1</inkml:trace>
  <inkml:trace contextRef="#ctx0" brushRef="#br0" timeOffset="14413.0877">24045 5435 380 0,'43'-97'143'0,"-15"68"-78"0,39 11-60 0,-39 11 27 0,14 14-5 16,4 21 3-16,4 28-5 16,10 35-1-16,21 50-13 15,11 57-4-15,-1 34-3 0,-6 38 0 16,0 27 0-16,-11-5 2 16,-14-4 3-16,-18-24-6 15,-14-13-2-15,-17-22-21 16,-15-22-7-16,-13-19-37 15,-12-22-14-15,-9-25-78 16,-15-22 221 0,-25-15 213-16</inkml:trace>
  <inkml:trace contextRef="#ctx0" brushRef="#br0" timeOffset="14862.4879">20701 9545 360 0,'0'0'134'0,"25"0"-72"0,155-34-59 15,-117 25 26-15,36 2-19 16,21 4-6-16,24 6 4 16,36 10 4-16,18 6-6 15,14-1-1-15,28 1-1 0,-4-3-5 16,18-16 1-16,-18-19 0 0,8-9 2 16,-26-16-12-16,-13-16-6 15,-15-2-82-15,-94 21-37 16</inkml:trace>
  <inkml:trace contextRef="#ctx0" brushRef="#br0" timeOffset="15736.7527">8971 9956 328 0,'-28'-6'123'0,"28"6"-66"0,3 0-66 16,-3 0 18-16,4 0-7 16,3 0 1-16,4 6 10 15,3-3 3-15,10 7-7 16,5-1-1-16,-1-3 2 0,11-2 0 16,17-4 4-16,25-7-5 15,7-2-1-15,18-4-4 0,35-9-1 16,-3 7 3-16,35-7 1 15,7 0-3-15,24 0-1 16,1 9 1-16,28-5 0 16,-11 5-2-16,18-3 1 15,-14 1-4-15,7-4 0 16,-15 0-12-16,-17 10-5 16,0 5-47-16,-21 8-21 15,-21 11-65 1</inkml:trace>
  <inkml:trace contextRef="#ctx0" brushRef="#br0" timeOffset="16380.0145">5200 13659 320 0,'39'-9'121'0,"-7"12"-66"0,-4-25-55 16,-21 13 21-16,14-7-10 15,11 0 1-15,24-3-5 16,15 1-2-16,-1 2-2 16,8 7-5-16,17 2 1 0,11 4 3 15,-7 6 3-15,-4 4-2 16,-3-7-2-16,3 0-3 16,-3 0 1-16,-11 9-15 15,-14-9-4-15,-11 0-89 16,-17 16-80-1,-18-4 58-15</inkml:trace>
  <inkml:trace contextRef="#ctx0" brushRef="#br0" timeOffset="16740.8409">5415 14289 332 0,'-21'4'123'0,"14"-8"-66"0,14 1-64 0,-7 3 19 0,4 0-2 16,10 0 4-16,10 0 4 16,19 3 3-16,6 4-11 15,4 2-3-15,0 1-1 0,7-1-1 16,10 0 2-16,15-5-2 15,7-4 0-15,-8-4-6 16,8-5 1-16,14-7 2 16,10 4 1-16,-13-7-4 15,-1 3 1-15,7 7-11 16,4 3-5-16,-7-1-28 16,-21 1-11-16,-11 3-62 15,-4-6-62 1,-3-4 59-16</inkml:trace>
  <inkml:trace contextRef="#ctx0" brushRef="#br0" timeOffset="17160.6673">7786 11276 252 0,'-21'35'93'0,"14"-1"-50"0,-4 20-33 16,4-26 25-16,3 9-6 15,-3 20 3-15,0 12-1 16,4 28 1-16,-1 13-17 16,4 37 0-16,7 35 1 0,14 37-6 15,18 45-3-15,28 43-7 16,18 32-2-16,-4 9-15 16,7 16-6-16,11-26 1 15,7-37 0-15,-11-37 10 16,-7-54 7-16,1-38-7 0,9-37-2 15,-6-32-75-15,0-31-30 16,-15-24 9 0</inkml:trace>
  <inkml:trace contextRef="#ctx0" brushRef="#br0" timeOffset="17595.9499">8823 11888 308 0,'-11'-10'115'0,"8"10"-62"0,-1 0-44 15,1 10 25-15,3-1-8 16,0 22 2-16,3 13-1 16,8 35 1-16,10 18-15 15,7 19-3-15,8 28-3 0,2 16-3 16,5 19-3-16,-8 3 0 0,0 28-1 15,1 0-7-15,-5-3-3 16,1 3-10-16,-7-25-5 16,-4-10 11-16,-3-30 8 15,-4-36-7-15,-4-27-3 16,1-22-45-16,-1-35-18 16,5-22-56-1</inkml:trace>
  <inkml:trace contextRef="#ctx0" brushRef="#br0" timeOffset="17942.5777">9723 12596 304 0,'10'0'112'0,"1"13"-60"0,6 9-47 0,-10-3 22 0,11 12-6 16,7 3-1-16,-1 17 1 15,-2 2 1-15,-5 19-12 16,-3 19 1-16,-7 12 2 0,-3 10-5 16,-4 16-2-16,-11 9-3 15,1-10-3-15,-4 7 1 16,3-9 1-16,1-10-1 0,2-19 2 15,1-16-13-15,0-21-6 16,0-13-13-16,-3-22-36 16,-4-16 4-1,-1-12-83 1</inkml:trace>
  <inkml:trace contextRef="#ctx0" brushRef="#br0" timeOffset="18196.7978">9373 13136 272 0,'-38'-104'104'0,"52"88"-56"0,-4 4-32 0,1 12 27 15,10 0-8-15,14 3 0 16,4 13-5-16,0 12-1 16,7 22-16-16,7 10-3 0,17 18-3 15,8 22-1-15,3 10 1 0,-7 6-4 16,4 10-2-16,-18-35-3 15,31 46-1-15,-10-11-9 16,-6-26-3-16,-8-15-16 16,-15-19-8-16,-9-19-54 15,-4-13-25-15,-11-12-9 16</inkml:trace>
  <inkml:trace contextRef="#ctx0" brushRef="#br0" timeOffset="18675.7562">10887 13462 316 0,'-36'25'118'0,"26"-19"-64"16,-1-3-41-16,4-3 30 0,7 0-26 15,4 3-6-15,10-3 5 16,11 0 6-16,10 0-11 16,4-3 1-16,10 0-1 0,7 0-4 15,22 3 1-15,7-3-7 16,-11 0-1-16,3 3-2 15,-2-3-2-15,-1 3-13 16,3 0-4-16,-3-4-33 16,-10-2-13-16,-15-3-86 15</inkml:trace>
  <inkml:trace contextRef="#ctx0" brushRef="#br0" timeOffset="19007.3617">11120 12621 340 0,'7'-37'129'0,"-11"27"-70"0,4 17-58 0,0-7 27 0,0 9-19 16,0 16-2-16,0 19 1 15,4 22 5-15,6 15-7 16,8 32 1-16,10 22 0 0,4 9-3 16,7 4-1-1,3-1-3-15,4-15-1 0,-7-10 1 16,-4-12 0-16,-7-16-9 16,-3-16-2-16,-4-21-29 15,0-10-14-15,-3-16-190 31,-1-40 97-31</inkml:trace>
  <inkml:trace contextRef="#ctx0" brushRef="#br0" timeOffset="19563.7415">12037 11994 320 0,'-4'-15'121'0,"1"5"-66"0,-1-2-49 0,1 9 25 0,3-1-15 16,0 1 7-1,21 10-2-15,18 11-12 16,21 23 2-16,17 16 0 0,1 18-6 16,-1 9-1-16,8 20-4 15,-14 12-1-15,-11 9 10 16,-14 4 3-16,-15 9-3 16,-13 9-1-16,-18 1-4 15,-14 2-1-15,-7-9-1 16,-4-15-2-16,0-17 1 15,1-5 1-15,-5-19-1 16,5-26-1-16,-1-18 3 16,-7-25 0-16,4-16-4 0,3-26-1 15,8-21 1-15,13-22 0 16,18 4-2-16,4-8 2 16,7 8 1-16,13 8 2 15,15 20-3-15,11 24 0 16,-1 13-1-16,-3 13 0 15,-7 12-7-15,-7 15-4 16,-7 7-22-16,-4-6-10 16,-7 0-47-16,-3-13-18 15</inkml:trace>
  <inkml:trace contextRef="#ctx0" brushRef="#br0" timeOffset="19877.8885">12732 11135 360 0,'56'-19'134'0,"-17"26"-72"0,17 21-57 16,-34 0 27-16,9 41-14 15,15 22-3-15,18 41-2 16,10 15 1-16,-4 32-7 16,-3 9 2-16,-10 19 2 0,-4-3-4 0,-7 28-2 15,-4 0-2-15,-7 3-3 16,-10 3-2-16,-7 0-1 16,-4-21-3-16,-4 2-1 15,-3-24-10-15,0-23-3 16,0-43-34-16,-3-35-13 15</inkml:trace>
  <inkml:trace contextRef="#ctx0" brushRef="#br0" timeOffset="20987.8327">14386 10881 228 0,'0'-15'85'0,"-3"15"-46"0,6-13-30 0,-3 13 22 16,0-6-8-16,0 3-1 16,0 3 5-16,0 0 3 0,-3 3-16 15,3 16 3-15,0 15 3 0,3 19 2 16,-3 26 2-16,7 24-7 16,-3 26 0-16,3 31-8 15,0 34-1-15,7 35-4 16,14 31-3-16,-7-78 0 15,54 169 1-15,9 13-3 16,-3-19-2-16,4-50 2 16,10-38 2-16,-7-41-2 15,1-47 0-15,-12-37-10 16,-10-32-3-16,-3-24-6 0,-8-23-3 16,-3-15-18-16,-3-20-7 15,-12-8-97 1</inkml:trace>
  <inkml:trace contextRef="#ctx0" brushRef="#br0" timeOffset="21724.5868">15378 11414 280 0,'0'-9'107'0,"0"15"-58"0,3 22-33 0,1-3 27 0,3 26-10 16,3 24-2-1,8 31-4-15,7 20-2 0,3 18-14 16,11 19-2-16,7 13 1 0,3 2-8 15,4 23-1-15,-4-3-3 16,-10-4 0-16,0-3-3 16,0-18 1-16,-1-13-16 15,-2-19-6-15,-1-22 4 16,-7-28 3-16,-7-25-22 16,1-29-11-16,-15-34-85 15</inkml:trace>
  <inkml:trace contextRef="#ctx0" brushRef="#br0" timeOffset="22025.2759">16415 12214 320 0,'3'-6'121'0,"1"15"-66"0,3 10-53 0,-4 0 25 16,1-1-5-16,3 26 4 16,-3 3-5-16,-1 25-1 0,-6 16-11 15,-5 9-8-15,-2 13-3 0,-4 16 1 16,0 5 2-16,0-5 0 16,3 2 2-16,0-9-4 15,4-18 0-15,-3-17-17 16,6-5-5-16,4-23-38 15,0-15-15-15,0-16-66 16</inkml:trace>
  <inkml:trace contextRef="#ctx0" brushRef="#br0" timeOffset="22294.8014">15939 12220 324 0,'-11'-41'121'0,"14"35"-66"0,8-3-47 0,-4 12 29 16,7 6-6-16,18 16 2 15,10 10-14-15,11 24-4 16,4 17-9-16,-1 30-2 0,11 13 2 16,11 7-5-16,10 12-1 15,-7-3-2-15,-14-13 0 16,-10-12 0-16,-8-13-2 15,-3-19-13-15,-7-12-6 16,-8-19-30-16,-6-16-11 16,-7-15-88-16</inkml:trace>
  <inkml:trace contextRef="#ctx0" brushRef="#br0" timeOffset="22700.344">16330 11220 284 0,'4'-97'107'0,"-1"72"-58"0,11 6-37 16,4 16 24-16,10 3-13 16,25 3 0-16,21 25-5 15,-3 16-2 1,45 56-8-16,-24-6 28 0,-15 0 13 15,-20-3-19-15,-22-3-8 16,-17 12-14-16,-18-15-4 16,-14-3 4-16,-7-7 3 15,-8 0-13-15,5-9-3 16,-5-13 4-16,-2-9 2 16,2-9-2-16,5-7-1 15,10-6-6-15,3-7-2 16,15-5 2-16,6-7 3 15,11-9 3-15,15-7 3 16,24-6-13-16,7 7-5 16,7-4-26-16,-11 4-13 15,1 2-65-15,-4 4-27 0,10 6 24 16</inkml:trace>
  <inkml:trace contextRef="#ctx0" brushRef="#br0" timeOffset="23076.4037">17438 12835 332 0,'-21'22'123'0,"21"-13"-66"0,3-3-58 0,1-3 25 16,3-3 1-16,17-3 7 16,8-3 0-16,7-7 1 15,10-5-18-15,4-7-2 0,7-10-2 16,21 4-6-16,8-1-1 15,-5 1-2-15,-6 9-2 16,3 0-8-16,4 3-5 16,3 7-33-16,-10 2-13 15,-8 4-31-15,-6 0-13 0,-4-7-31 32</inkml:trace>
  <inkml:trace contextRef="#ctx0" brushRef="#br0" timeOffset="23389.8372">18733 11298 344 0,'3'-6'129'0,"-3"6"-70"0,7 34-49 15,-3-12 30-15,3 19-15 0,3 16-5 16,4 34-3-16,4 18-1 16,10 17-8-16,-3 12-3 0,17 15 1 15,-3 10-1-15,3 7 0 16,1-4-8-16,-1-9-2 16,-3-13-16-16,-4-12-6 15,0-20-15-15,1-8-6 16,-5-29-27-16,-2-6-12 15,-5-22-40 1</inkml:trace>
  <inkml:trace contextRef="#ctx0" brushRef="#br0" timeOffset="23737.2778">19191 10470 336 0,'35'-9'126'0,"1"44"-68"0,34 27-54 16,-31-15 24-16,17 35-16 15,4 28-2-15,0 31-13 16,7 19-5-16,0 31 4 15,8 22 8-15,-1 19 7 0,-7 6-1 0,-4 1 2 16,-13-14-1-16,-12-2 1 16,-6-13-4-16,-7 0-3 15,-4-12-5-15,4-16 0 16,-11-16-22-16,0-13-8 16,-7-18-23-16,-4-22-8 15,-17-25-83 1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7-11-24T17:57:53.669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7253 1447 780 0,'-10'131'0'0,"-1"76"5"16,-3-63 0-16,7 92-6 15,7 68-1-15,7 50-18 16,7-3-4-16,21-44 12 16,25-40-1-16,21-51 5 0,-3-34-14 15,0-28-3-15,-1-38 0 16,8-19 0-16,-4-25-6 16,-7-22-3-16,-10-18-96 15,-8-14-72-15,-21-11 75 16</inkml:trace>
  <inkml:trace contextRef="#ctx0" brushRef="#br0" timeOffset="825.034">17773 791 312 0,'11'6'118'0,"3"13"-64"0,24 19-43 16,-16-16 26-16,16 25 0 16,5 22 2-16,6 25-8 15,4 25-2-15,-7 32-16 16,-7 24-8-16,-11 32-1 0,-7 25-3 16,-17-3 2-16,-18 22-2 15,-11 0 2-15,-17 15 0 16,-8-12 3-16,1 6-1 0,3-24 0 15,7-8-6-15,7-27-1 16,8-22-26-16,2-19-11 16,-2-25-82-1,-1-38-35-15,0-25 11 16</inkml:trace>
  <inkml:trace contextRef="#ctx0" brushRef="#br0" timeOffset="1501.6932">21047 703 200 0,'21'-65'74'0,"-25"61"-40"0,1-11-31 0,-1 8 15 16,-6 1 2-16,-4 0 2 15,-4 3 0-15,-3-3 1 16,-4 2-13-16,-10 14 5 0,0 2 5 16,-8 23 4-16,-3 24 3 0,-3 35-1 15,-15 51 1-15,-27 55-4 16,-12 73-2-16,8 53-5 15,49-119 0-15,8-31-9 16,-5 106-2-16,8-41-3 16,17 64-2-16,4-45-2 15,25 19 1-15,45 213-6 16,18-138-3-16,-3-106-16 16,-4-60-9-16,7-44-10 15,14-27-5-15,4-42-93 16</inkml:trace>
  <inkml:trace contextRef="#ctx0" brushRef="#br0" timeOffset="2251.1822">28635 738 296 0,'28'-10'112'0,"0"23"-60"0,8 9-41 0,-19 3 28 15,15 19-6-15,21 37 1 0,7 35 5 16,7 32 2-16,4 34-21 15,-15 28 4-15,-10 6 3 0,-11 22-11 16,-14-2-3-16,-14 11-4 16,-17 1-1-16,-25 3-4 15,-25-7-3-15,-15-5-16 16,8-26-7-16,-3-19-33 16,-4-12-15-16,-11-25-67 15,11-35-29-15,11-18 36 16</inkml:trace>
  <inkml:trace contextRef="#ctx0" brushRef="#br0" timeOffset="3467.4044">3433 8655 252 0,'3'3'93'0,"1"3"-50"0,-1-2-39 0,-3-4 19 15,4 6 7-15,3-3 6 16,3 3-4-16,8-6-2 15,14 3-16-15,6-3 2 0,22 3 2 16,0 4-6-16,15-1-2 0,20-6-5 16,21 9-2-16,-10 4-1 15,14 6-2-15,18 3 1 16,-19-3-1-16,-9 6-3 16,-4-7 0-16,7 8 4 15,-18-8 3-15,-11 1-1 16,-6 0-2-16,-14 0 0 15,-11 3 1-15,-18-3-1 16,-3-1 2-16,-8 1-2 16,-3-3-1-16,-6-4-24 15,-1-2-9-15,-4-10-89 0,-6 0-37 16,-11 0 35 0</inkml:trace>
  <inkml:trace contextRef="#ctx0" brushRef="#br0" timeOffset="3920.0703">3814 9426 336 0,'-32'0'126'0,"32"-6"-68"0,-4 6-54 0,4 0 24 0,0 0-10 15,0 0 0-15,0 6-6 16,7-3-2-16,7 7-6 16,4 6 4-16,3-4 2 0,7-2-3 15,15-1 1-15,20-3-1 16,22 0 3-16,0-2-1 15,20-1 0-15,26 3-5 16,-11 3-3-16,28 4 0 16,4-1 1-16,-15-2-1 15,19 9-1-15,-1-7-2 16,-25-2 1-16,-10-1 3 0,0 0 3 16,-3 1-2-16,-8-4 0 15,-17-3-6-15,-18-3-2 16,-14-3-31-16,-14 3-14 15,-11 0-38-15,-3 3-17 16,-15 10-37 0</inkml:trace>
  <inkml:trace contextRef="#ctx0" brushRef="#br0" timeOffset="6305.9789">8234 7699 164 0,'-4'-16'63'0,"4"16"-34"0,0 0-14 16,0 0 20-16,0 0-6 15,0 0-2-15,0 6-7 16,0 1 0-16,0-1-11 16,0-6 3-16,4 9 11 15,17 23 14-15,7 11-2 16,22 14-7-1,13 15-3-15,1 6-14 0,3 23-7 16,7 5 0-16,21 4-1 16,4-13-4-1,-18-3-1-15,-18-3 1 0,-10-15 2 16,-10-11 9-16,-8-14 3 16,-7-4-6-16,-3-13-4 15,-8-9-2-15,-2-6-1 16,-5 0 0-16,1-7 2 15,-4-2-12-15,0-4-6 16,-4 0-38-16,1-6-17 16,-1-3-78-1</inkml:trace>
  <inkml:trace contextRef="#ctx0" brushRef="#br0" timeOffset="6709.2233">9264 7583 212 0,'-7'-32'79'0,"7"32"-42"0,0 3-17 16,-4 7 27-16,4 12-7 0,0 6-1 15,0 25-7-15,0 19-2 16,0 10-17-16,4 3 5 0,-4 27 5 16,0 17-8-16,3 15-3 15,1 29-5-15,-1 12-2 16,1 28-3-16,0-3 1 16,3 10-4-16,0-7-2 15,0-3-1-15,-4-22 3 16,1-25 0-16,-1-38 1 15,1-21-3-15,-1-29 0 16,8-18-7-16,3-17-2 16,4-5-4-16,-1-16-3 15,1-13-25-15,0-16-9 16,6-8-89 0</inkml:trace>
  <inkml:trace contextRef="#ctx0" brushRef="#br0" timeOffset="7309.9202">9310 6677 168 0,'-4'-13'63'0,"1"4"-34"0,3-10-10 0,-4 12 21 16,4-2-7-16,0-7-2 16,0 7-4-16,0 0-2 15,0 5-14-15,4-2 0 0,3 3 2 16,10 3 2-16,8 3 0 15,7 7 1-15,7 8 0 16,0 14 3-16,-4 5 2 16,0 20 0-16,4 12-1 15,0 6-6-15,-1 0-1 16,5 4-2-16,-8 8 1 16,-7 11-4-16,-14-1 0 15,-10-6-3-15,-8 9 0 0,-10 7-3 16,-7-10 1-16,0-12-4 15,-7-7 0 1,0-9 5 0,-4-22 2-16,4-19-5 15,-1-18 0-15,12-14-3 16,24-36 0 0,7-1 2-1,0 6 0-15,7 10 0 16,7 13 0-16,4 6 0 15,10 15 0-15,4 10 0 0,-7 6 0 16,0 6-20-16,-7 1-7 16,-8-4-26-16,1 6-9 15</inkml:trace>
  <inkml:trace contextRef="#ctx0" brushRef="#br0" timeOffset="7883.8684">10714 5632 220 0,'-18'0'85'0,"8"10"-46"0,-4 9-26 0,6-10 24 16,-2 10-6-16,-1-3-1 16,1 15-3-16,-1 13 0 15,4 15-15 1,-7 23 9-16,-4 24 5 0,1 36-5 0,3 33 0 16,7 48-8-16,3 56-3 15,15 47-3-15,3 44-2 16,10 31-6-16,19 19-1 15,31-3-2-15,18-47 3 16,-4-18 0-16,11-58 1 16,6-43-3-16,-2-31 2 15,-19-45 1-15,-13-31 2 16,-15-28-3-16,-10-31-2 16,-7-19-7-16,-7-16-4 15,-4-12-23-15,-10-26-11 0,-4-15-107 16</inkml:trace>
  <inkml:trace contextRef="#ctx0" brushRef="#br0" timeOffset="8901.5349">12400 7231 192 0,'4'-9'74'0,"3"15"-40"0,0-3-11 16,-4-3 26-16,4 19-3 16,4 13 0-16,-8 24-10 15,5 19-3-15,-5 10-18 16,-3 22 0-16,-3 12 1 0,-8 3-6 15,-3 25-3-15,-7 13-4 16,-4-6 0-16,-10 9-4 16,-1-3 0-16,5-16 3 15,2-9 3-15,5-19-4 0,3-22-3 16,6-25-8-16,5-19-2 16,-1-40-66-1,1-23-50 1,3-15-55-1,0-19 67-15</inkml:trace>
  <inkml:trace contextRef="#ctx0" brushRef="#br0" timeOffset="9171.2048">11956 7228 280 0,'21'-15'107'0,"-11"21"-58"0,12-3-42 0,-19 3 26 0,4 23-4 16,7 14 3 0,11 20-6-16,14 19-4 0,14 34-12 15,10 22-2-15,4 12-1 0,-7 35-3 16,0 0-1-16,0 3 1 16,7 0 0-16,0-18-5 15,-10-10 1-15,-12-32-5 16,-2-21 1-16,-8-23-20 15,-3-24-9-15,-7-25-43 16,-11-23-16-16,0-31-40 16</inkml:trace>
  <inkml:trace contextRef="#ctx0" brushRef="#br0" timeOffset="9591.6291">12682 6350 276 0,'25'-18'104'0,"-4"21"-56"0,7 12-41 0,-10-5 23 16,7 12-7-16,3 9 0 15,4 7 3-15,-4 9 1 16,0 6-14-16,-3 7 10 0,-7 18 6 15,-8 13-9-15,-3 3-3 16,-7 3-10-16,-10 19-3 0,-12-3-4 16,-13-3-1-16,-4-16 1 15,-7-16 0-15,4-9 2 16,3-12 1-16,8-10-4 16,6-13 1-16,14-18-2 15,18-13-2 1,22-6 3-16,16-6 0 15,5-7 1-15,3 3 0 16,7 10 0-16,14 9-16 16,3 4-4-16,-2 2-25 15,-16 10-9-15,-13 3-40 0,-3 7-18 16,-12-4-9 0</inkml:trace>
  <inkml:trace contextRef="#ctx0" brushRef="#br0" timeOffset="10223.4251">14235 7554 228 0,'-11'-34'88'0,"0"25"-48"0,8 5-16 0,3-2 29 15,0 6-18-15,-4 10-5 16,8 24 2-16,6 4 1 16,8 34-17-16,3 16 0 0,4 18 0 15,3 16-2-15,-3 7 2 16,-4 3-9-16,-3 3-2 15,-4-35-5-15,0 50-1 16,-3-18 3-16,-1-10 1 16,-3-15-1-16,0-16-2 0,-3-22-2 15,-4-22 1-15,-4-31-45 16,1-23-22-16,-4-18-100 16</inkml:trace>
  <inkml:trace contextRef="#ctx0" brushRef="#br0" timeOffset="10492.7274">13963 8182 328 0,'7'12'123'0,"0"-6"-66"0,7 4-44 0,-7-4 28 15,11 0-12-15,17-9 0 16,11 0-10-16,14 3-4 15,0-6-8-15,11-1-3 0,20-2 2 16,15-3-5-16,-11-1-3 16,-3 0-8-16,63 13-2 31,-28 0-92-31,-24 0-41 16,-12 0-3-1</inkml:trace>
  <inkml:trace contextRef="#ctx0" brushRef="#br0" timeOffset="11125.0125">15854 7661 264 0,'-11'-16'101'0,"1"-2"-54"0,-8-11-46 16,7 20 21-16,-3-7-3 16,-14-3 3-16,0 7-1 15,-11 2 2-15,0 4-13 16,0 9 1-16,1 13 0 0,-5 12-2 16,8 7 2-16,0 15-13 0,-8 16-3 15,1 15 6-15,3 7 4 16,8 9-9-16,2 16-2 15,12 13 12-15,17-7 7 16,10 16-2-16,8-10-1 16,3-9-5-16,7-22-4 15,8-22 2-15,9-19 0 16,12-18-1-16,6-26-2 16,1-18 5-16,-11-22 1 15,-7-16 0-15,-11-13-1 16,-3-15-1-16,-4-22 0 15,-7-10-2-15,-7 3 1 16,-3-2-2-16,-4-1-1 16,-4 7-4-16,-3 18 0 0,0 13 2 15,0 29 1 1,0 11 9-16,-3 39 5 0,3 15 0 16,0 19 2-16,3 0-2 15,4 15 2-15,4 13 1 16,10 4 2-16,4 5-6 15,17-2 1-15,8-4-10 16,6 9-4-16,0 7 0 16,-10-3 0-16,-7-9-8 15,-4-10-2-15,-3-13-10 16,-4-12-1-16,-6-10-20 16,-1-9-6-16,-4-9-16 15,-3-10-7-15,-3-12-81 16</inkml:trace>
  <inkml:trace contextRef="#ctx0" brushRef="#br0" timeOffset="11469.3178">15931 6419 296 0,'39'-3'112'0,"-7"28"-60"0,49 19-41 0,-53-6 28 0,18 15-12 16,-3 38-3-16,9 16-12 16,26 15-3-16,21 25-5 15,-7 13-3-15,-4 19 0 0,4 15 1 16,3 20 1-16,-4 18-4 15,-13 18-1-15,-7-11-8 16,-25 5-4-16,-8-21 8 16,-17-22 2-16,-10-20 1 15,-11-14 0-15,-11-23-20 16,-6-22-8-16,-18-18-114 16</inkml:trace>
  <inkml:trace contextRef="#ctx0" brushRef="#br0" timeOffset="12490.4107">18676 7445 228 0,'18'-63'85'0,"-8"38"-46"0,-6 3-24 0,-4 13 24 15,0 5-6-15,3 11 3 16,1 12-3-16,-1 31 0 16,4 16-18-16,4 31-2 0,3 28 0 31,-3-18-1-31,6 34 1 15,-3-22-7-15,8 28-2 16,16 95 0-16,-9-63 0 16,-1-26-2-16,-10-27 1 15,-4-23-4-15,-7-47-2 16,-4-8-7-16,-3-8-2 0,-7 1-35 16,-3-28-16-16,-1-1-89 15</inkml:trace>
  <inkml:trace contextRef="#ctx0" brushRef="#br0" timeOffset="12791.4435">18256 8251 280 0,'0'18'104'0,"0"-18"-56"0,11 13-43 0,-11-7 24 15,7-3-5-15,0-3 3 16,14-3-4-16,29-3 0 16,13-4-12-16,4 10 0 0,0 0 2 15,21-3-1-15,22 3 3 16,-8 0-6-16,4 0-3 16,10-9-3-16,4 3 0 15,-11-7-4-15,-49 7-2 16,-10 0-9-16,6-1-5 15,-6 1-29-15,3 3-10 16,-8 0-99 0</inkml:trace>
  <inkml:trace contextRef="#ctx0" brushRef="#br0" timeOffset="14639.0744">21149 6905 212 0,'0'-50'82'0,"0"19"-44"0,0-13-27 0,0 31 23 15,0-2-7-15,0 2 1 16</inkml:trace>
  <inkml:trace contextRef="#ctx0" brushRef="#br0" timeOffset="15116.3848">21153 6745 456 0,'7'44'28'0,"0"22"4"15,0 19-11-15,0 34-4 16,3 25-4-16,1 19-1 16,0 22-4-16,-8-62-3 15,1-20 0-15,-1 48 1 16,1-20-3-16,-8 29 0 15,1-25 5-15,-4 12 3 16,3-21-4-16,-3 2-2 16,0-21-5-16,0-13 0 0,3-16 4 15,1-5 2-15,-1-20 0 16,1-6 1-16,3-10-4 16,0-8-2-16,0-7 0 15,3-4-1-15,1-5-3 16,6-4 2-16,1-2 1 15,17-4 2-15,-3 0-3 16,21-6 0-16,-7 0 1 16,13-16 2-16,-6 0-3 0,25-9-2 15,-11 6 4-15,10-22 1 16,-10 3-3-16,-3-12 1 16,-8 6 4-16,-3-19 2 15,-7 10-5-15,-7-17-2 16,-4 14 2-16,-14-16 1 15,-14-48 0-15,-39 29-2 16,-24 16-6-16,-4 12-4 16,-22 13-3-16,-16 9 0 15,6 22 2-15,18 6 5 16,14 16-2-16,17 0 3 16,11 10-21-16,15-1-11 15,17-9-35-15,14-3-15 16</inkml:trace>
  <inkml:trace contextRef="#ctx0" brushRef="#br0" timeOffset="15656.9722">23322 5607 196 0,'-32'-34'74'0,"22"24"-40"0,-15 1-20 0,18 0 22 16,-4 5 2-16,1-2 2 15,-1 6-16-15,4-3-6 16,-7 25-11-16,-3 25 10 0,-5 47 9 15,-6 35-3-15,3 49-1 16,-6 61-12-16,-12 43-4 0,-10 38-4 16,-7 50-2-16,0 22 1 15,36-179 1-15,3-28-1 16,17 75-1-16,1-40 3 16,31 34 2-16,-4-41-2 15,22 3-2-15,-7-31-25 16,42-22-9-16,-14-28-12 15,11-32-2-15,-11-15-90 16</inkml:trace>
  <inkml:trace contextRef="#ctx0" brushRef="#br0" timeOffset="17069.0096">24511 7492 188 0,'7'-28'71'0,"-7"21"-38"0,0-12-12 0,-3 10 25 15,-1-4-13-15,0-2-4 16,-3-4-8-16,0-6-1 16,0 6-11-16,-3-3 3 0,-4 3 4 15,-4 4 1-15,-10 5-1 16,-11 7-4-16,-10 19 0 15,-4 15-9-15,-25 63-2 16,0 16 1 0,-3 3 1-1,-3 15-4-15,6 13 1 0,11 7-2 16,35-4 0 0,4-22 4-1,24 7 3-15,1-19-7 16,28-10 0-16,-4-12 6 15,18-32 7-15,-8-6-1 16,36-40 2-16,-3-4-7 16,10-37-1-16,-11 3-2 15,12-38 1-15,48-66 0 16,-14 10 1-16,-13 3 0 16,-22 6 0-16,-14-13-2 15,-25 20 1-15,-17-10-2 0,-11 12-1 16,-21 4 1-1,-11-4 1-15,4 23-1 0,7 37-1 16,3 6 7-16,4 10 3 16,0 6-3-16,7 38 1 15,7 21-1-15,11 26 3 16,10 28 1-16,-3 9 1 16,3 13-6-16,0 0-2 15,4 16-2-15,-4-10 1 16,-3-6-4-16,-4-7 0 15,-4-2-1-15,-2-45 0 16,-5-5-18-16,8 2-7 16,-4 1-21-16,7-7-8 15,-3-9-47-15,6-4-21 0</inkml:trace>
  <inkml:trace contextRef="#ctx0" brushRef="#br0" timeOffset="19155.9568">26409 7122 236 0,'7'-44'90'0,"-7"31"-48"0,7-6-29 0,-7 13 22 16,0-13-1-16,4 4 2 15,-4-1-8-15,3 13-5 0,1 12-13 16,3 20 5-16,3 21 2 0,8 41-3 15,-4 12 0-15,0 10-8 16,4 22-4-16,-1 9-1 16,5-3 1-16,-1 13-1 15,3-23 2-15,1-5-4 16,0-19 0-16,-4-13 1 16,4-16 2-16,-8-12-10 15,-3-16-2-15,-3-12-19 16,-4-10-9-16,-7-9-64 15,-3-10-26-15,-12-6 9 16</inkml:trace>
  <inkml:trace contextRef="#ctx0" brushRef="#br0" timeOffset="19531.945">25943 7906 292 0,'0'-10'110'0,"0"10"-60"0,4-3-50 0,-1-3 23 0,1 12-6 16,6 3-1-16,5 7 0 15,13 3 0-15,11 3-8 16,14 3 4-16,6 0 3 0,5-12-1 16,35-4 0-16,21-12-6 15,7-16 0-15,31-12-5 16,-6-10 0-16,17-12-1 16,1 6 1-16,-29 3-2 15,-21 9-1-15,-18 10-24 16,-21 13-11-16,-17 5-22 15,-11 4-9-15,-14 3-75 16</inkml:trace>
  <inkml:trace contextRef="#ctx0" brushRef="#br0" timeOffset="20565.6558">28960 6576 264 0,'-15'0'101'0,"8"0"-54"0,0 0-39 0,7 0 24 16,-7 0-11-16,4 10 0 16,-4-4-6-16,0 3-1 15,0 1-8-15,0 5 5 0,-1 1 4 16,1 6-3-16,0 16 1 15,-7 24-4-15,-3 10 2 16,2 26-6-16,1 21-3 16,0 19 1-16,-3 6 2 15,-1 3-2-15,-3 4 0 16,-4-13 1-16,7-3 0 16,-3-4-5-16,0-21 1 15,0-3-2-15,0-10-2 0,-7-19-8 16,-1-12-3-16,1-3-8 15,0-16 0-15,3-13-12 16,-3-5-3-16,3-4-57 16,4-16-23-16,7-22 15 15</inkml:trace>
  <inkml:trace contextRef="#ctx0" brushRef="#br0" timeOffset="20883.0824">28279 6711 316 0,'-11'-53'121'0,"8"40"-66"0,3 4-58 0,0 9 22 16,3 6 5-16,1 13 8 15,3 22-6-15,3 28-3 16,4 12-13-16,15 19-6 0,16 26-3 15,12 24-1-15,6 7 2 16,1 0-1-16,-11-3 2 16,0-4-4-16,0-6 0 15,10-25-12-15,-6-3-5 16,6-18-10-16,-14-23-5 16,-3-12-13-16,-10-20-6 15,-8-5-69 1,-7-16-44-16,-10-16 72 15</inkml:trace>
  <inkml:trace contextRef="#ctx0" brushRef="#br0" timeOffset="21317.8898">29051 5821 288 0,'32'-82'107'0,"-7"41"-58"0,14-6-37 16,-18 35 26-16,-4 2-5 0,8 4 1 15,10 12-4-15,15 22 1 16,13 26-17-16,-3 21-1 0,-10 7-2 16,-5 5 2-16,-16 1 5 15,-12 6-4-15,-17-6 0 16,-14-13-6-16,-18 0-3 15,-3-2-5-15,-7-11 0 16,3-12-2-16,7-6-2 16,4-12-2-16,0-7 1 15,0-9 1-15,6-7-1 16,12-12 1-16,10-10 0 16,3-6 0-16,11-3 0 15,18 4 5-15,14-1 3 16,21 0-1-16,-14 10 0 15,0 5-3-15,-11 4-1 0,-10 4-30 16,0-1-14-16,-11 6-28 16,-3 1-10-16,-4-1-67 15</inkml:trace>
  <inkml:trace contextRef="#ctx0" brushRef="#br0" timeOffset="21618.3322">30081 4961 348 0,'50'-34'132'0,"-33"43"-72"0,8 29-52 0,-18-10 29 15,0 22-10-15,4 38-1 16,-8 34-8-16,-3 45-1 15,0 27-10-15,0 44 2 0,0 26 4 16,0 12-3-16,4 9 2 16,-4-19-9-16,3 4-4 15,1-28-22-15,-4-10-8 16,-4-16-15-16,1-12-6 16,-1-13-56-16,-10-15-25 15,-10-23 6 1</inkml:trace>
  <inkml:trace contextRef="#ctx0" brushRef="#br0" timeOffset="22486.0366">11444 10728 364 0,'-67'-26'137'0,"67"17"-74"0,4-16-84 0,-8 16 17 16,8-4-5-16,3-3 4 15,3-2 10-15,8-1 5 16,7 3-5-16,-1 7 12 0,12 9 6 16,9 9 2-16,26-3 0 15,14-3-8-15,-8 7-2 16,15-4-3-16,31-3 0 16,1-6 0-16,24-3 2 15,21-13-5-15,8-3-3 16,34 0-3-16,12 0-3 15,10 7-2-15,35 2 1 16,-7 0 7-16,24 4 6 16,-2 0-2-16,-8-1 2 0,28 1-7 15,-24-1-3-15,7-15-15 16,-1 3-6-16,-20 7-52 16,3 8-21-16,-28 11-94 15</inkml:trace>
  <inkml:trace contextRef="#ctx0" brushRef="#br0" timeOffset="23401.7261">23093 9928 376 0,'-21'-6'140'0,"17"6"-76"0,8 0-79 0,3 0 21 16,7 0-8-16,21-3 3 0,18 3-5 15,14 3 1-15,7-3 1 16,36 0 3-16,17 6 4 0,10 3-7 16,36 4 0-16,7 12 9 15,28 3 7-15,-7-3 4 16,32 0 4-16,-7-6-6 15,21-6-1-15,24 2-1 16,-6-5 4-16,31-4-1 16,1 0 1-16,-1-9-3 15,21 3-1-15,-3 0-11 16,-21-3-3-16,25 3-1 16,-33 0 2-16,8 3-2 15,-18 0-2-15,-10 4-27 0,-32-7-10 16,-4 0-37-16,-35 3-14 15,-35 3-73 1</inkml:trace>
  <inkml:trace contextRef="#ctx0" brushRef="#br0" timeOffset="24635.6668">5994 12596 232 0,'14'32'88'0,"0"-23"-48"0,7 4-36 16,-10-4 21-16,3-3-3 16,7-3 2-16,7-3-2 15,4 0 1-15,-4 0-13 16,7 7 5-16,18-1 5 0,18 7-2 16,10-1-1-16,-3 7-14 15,-1 0-4-15,11-7 6 16,18 4 4-16,0-13-2 15,-11-3-2-15,8-3-2 0,24-7-3 16,-11-2 3-16,-10-1 0 16,3 4-4-16,4 3 1 15,0 9 0-15,-14-3 2 16,-22 9-3-16,-10 10-2 16,-7-6-18-16,-10 5-9 15,-11 4-37-15,-8-3-17 16,-6-3-47-1</inkml:trace>
  <inkml:trace contextRef="#ctx0" brushRef="#br0" timeOffset="25041.3116">6343 13314 356 0,'-28'7'132'0,"28"-7"-72"0,3 0-72 16,1 0 20-16,3 0-4 15,7 3 2-15,11 3 9 16,13 0 2-16,15 1-8 15,11 2 6-15,-8 0 2 0,11 1-3 0,22-1 2 16,16-3-7-16,-9 4-3 16,6-4-3-16,25 4 0 15,0-1-2-15,-11 0 2 16,15 10-4-16,-1-9-2 16,-10-1 2-16,-14-3 2 15,-4 1-5-15,4-1-1 16,0-3-27-16,-7 3-9 15,-18-3-45-15,-10 7-18 16,-4-4-35 0</inkml:trace>
  <inkml:trace contextRef="#ctx0" brushRef="#br0" timeOffset="28627.9162">9761 11606 272 0,'0'-38'104'0,"-3"38"-56"0,-4 0-32 0,3 0 29 16,-3 0-9-16,0 0-1 15,0-3-4-15,0 3 0 16,-4 3-17-16,1 9-1 0,3 17 0 16,0 30-5-16,3 26 0 15,1 21 0-15,6 39 2 16,8 33-3-16,10 26 1 15,21 28-5-15,8 16-2 16,6 9 0-16,4-12-1 0,-7-10-14 16,-4-31-5-1,4-26-1-15,-3-40 1 0,3-28-5 16,0-28-1-16,-11-26-16 16,-3-22-6-16,-8-18-83 15,-6-19-57 1,-11-6 77-16</inkml:trace>
  <inkml:trace contextRef="#ctx0" brushRef="#br0" timeOffset="29034.4312">10827 12255 260 0,'3'28'99'0,"1"-9"-54"0,10 144-6 0,-14-94 35 15,0 18-25-15,-4 1-8 16,1 31-20-16,-8 0-8 16,-3 7-8-16,0 15-6 0,0 0-2 15,0 3 2-15,0-6 0 0,0-3-2 16,3-13 2-16,0-15-6 16,-3-22 0-1,4-29-41 1,-1-28-16-16,1-25-75 15,3-18-51 1,-4-26 82-16</inkml:trace>
  <inkml:trace contextRef="#ctx0" brushRef="#br0" timeOffset="29319.9108">10266 12549 272 0,'-11'-34'104'0,"11"31"-56"0,11-4-36 0,-1 14 24 16,15-4-6-16,7 12 0 16,10 14 0-16,1 21 4 15,-1 9-19-15,4 20 1 0,10 21-2 16,18 19-5-16,11 16-3 16,0 22-3-16,-15-19-3 15,-3-6 1-15,-3-10-1 16,3-16-5-16,-11-15-1 15,-10-19-17-15,-7-15-5 16,-7-23-19-16,-11-21-8 16,-14-16-50-16,-11-19-22 15,-10-16 20-15</inkml:trace>
  <inkml:trace contextRef="#ctx0" brushRef="#br0" timeOffset="29739.9449">10873 11580 224 0,'60'-15'85'0,"-32"15"-46"0,18 6-26 16,-32 3 22-16,3 1-7 15,8 9-2-15,7 9 10 0,0 19 4 16,6-6-21-16,-20 6 22 15,10 9 12-15,-21-6-11 0,-3 13-1 16,-8 9-29-16,-6 7-11 16,-11 8 2-16,-4 4 4 15,4-3-3-15,0 0-2 16,3-10 1-16,0-15 2 16,1-19-4-16,6-7-1 15,4-8-9-15,7-17-4 16,4-9 7-16,3-15 5 15,7-7-1-15,10-6-1 16,8 0 2-16,14 6 0 16,3 3 1-16,1 4 0 15,3 2-16-15,-11 7-4 0,-7 10-23 16,-3 5-8-16,-4 4-17 16,1-1-8-16,-1 4-66 15</inkml:trace>
  <inkml:trace contextRef="#ctx0" brushRef="#br0" timeOffset="30101.5889">12150 12013 360 0,'-11'6'134'0,"11"-2"-72"0,0 11-50 0,0 4 30 16,4 22-11-16,3 9-1 16,3 28-10-16,15 7-2 15,0 18-11-15,-1 17-4 0,5-4 0 16,-1 15-2-16,0 7-1 15,0-3 1-15,0 0 1 16,1-10-12-16,-12-18-6 16,-3-13-7-16,-3-22-1 15,0-15-22-15,-11-20-8 16,0-12-98 0,-15-25-55-16,-13-19 91 0</inkml:trace>
  <inkml:trace contextRef="#ctx0" brushRef="#br0" timeOffset="30309.4693">11991 13013 392 0,'39'3'145'0,"-32"-3"-78"0,21-3-67 16,-7 0 29-16,18-3-16 15,24-13-2-15,1-6-9 16,-4-6-1-16,7 9-1 15,4-3-3-15,13-7 2 0,8 7-8 16,-14-6-2-16,-11 9-27 0,-4-3-13 16,-3 6-86-1</inkml:trace>
  <inkml:trace contextRef="#ctx0" brushRef="#br0" timeOffset="30942.2462">13698 12004 256 0,'-24'-29'96'0,"6"23"-52"0,-24 3-14 15,24 6 34-15,0 0-25 16,1 4-9-16,-1-1-7 16,-3 13-3-16,0 6-11 15,0 22-1-15,-8 6 2 0,5 22-8 16,-1 4-1-16,7 18 1 16,8 13 1-16,6 6-4 15,8 0 1-15,10 3 0 16,0 0 2-16,0-12-1 15,7-16-1-15,8-19 1 16,6-25 1-16,14-19 1 16,1-19 1-16,6-18 0 0,-3-32 0 15,-7-12-2-15,-7-22 1 16,-11-16 0-16,-3-25 1 16,-18 9 0-16,-4-6 2 15,-10-3-5-15,-7 10-1 16,-14 8 2-16,0 26 3 15,-4 10 9-15,7 21 5 16,14 44-9 0,11 22-6-16,15 25 0 15,6 10-1-15,14 24 1 16,0 4 0-16,8 16 0 16,3-10-2-16,17 6-2 0,1-6-2 15,3-6 1-15,0-10-10 16,-11-12-5-16,-7-9-14 15,-3-13-6-15,-7-10-17 16,-4-12-4-16,-10 0-55 16,-4-13-23-16</inkml:trace>
  <inkml:trace contextRef="#ctx0" brushRef="#br0" timeOffset="31271.8292">13956 11135 336 0,'18'6'126'0,"3"16"-68"0,14 29-52 0,-17-17 28 16,17 19-5-16,7 10 3 15,11 25-9-15,0 15-3 16,0 10-12-16,10 22-1 0,5 12 3 16,2 10-6-16,-3 19-2 15,-10 6 1-15,-12 12 2 16,-13 4 2-16,-11-10 1 16,-10 6-4-16,-4-15-1 15,0-32-19-15,-7 1-9 0,-4-23-31 16,1-15-15-16,-1-19-101 15</inkml:trace>
  <inkml:trace contextRef="#ctx0" brushRef="#br0" timeOffset="32037.4248">15589 11016 236 0,'0'-28'90'0,"-3"12"-48"0,3 13-18 0,-7 3 29 15,0 3-14-15,0 16-5 16,-4 12-6-16,-3 26-1 15,0 21-15-15,0 16 4 0,3 38 2 16,4 22-4-16,11 27 2 16,10 20-5-16,24 37 1 15,22 45-9-15,4 8-2 16,6 10-1-16,15-6 0 16,3-35-3-16,1-40 2 15,-12-39 1-15,-13-43 0 16,-1-28-14-16,1-31-3 0,-1-29-24 15,1-19-11 1,-11-18-112-16</inkml:trace>
  <inkml:trace contextRef="#ctx0" brushRef="#br0" timeOffset="32547.8494">16358 12092 320 0,'4'0'121'0,"-1"0"-66"0,19 34-38 0,-8-6 33 0,10 19-15 15,22 25-2-15,14 10-15 16,0 24-4-16,-7 7-8 16,7 3-2-16,56 76 0 15,-13-42 0 1,-19-31 0-16,-17-15-16 15,-7-26-6-15,0-21-40 16,0-29-15 0</inkml:trace>
  <inkml:trace contextRef="#ctx0" brushRef="#br0" timeOffset="32832.5618">17325 12051 352 0,'-4'-10'132'0,"4"13"-72"0,4 23-55 0,-4-4 27 16,3 25-12-16,-3 25 1 16,4 22-8-16,0 31-3 15,3 19-5-15,0 29-4 0,3 9 2 16,4 25-2-16,4 0-1 15,-7-63-2-15,13 66 1 16,12-22-1-16,-5-9 0 0,8-13-16 16,-7-22-5-16,0-22-18 15,-4-31-6-15,-4-19-107 16</inkml:trace>
  <inkml:trace contextRef="#ctx0" brushRef="#br0" timeOffset="33282.9438">17484 11160 316 0,'17'-62'118'0,"-17"62"-64"0,46-41-61 0,-35 19 21 15,10-3-7-15,7-3 3 16,4 9 6-16,-4 6 4 16,4 13-10-16,14 22 16 0,14 28 10 15,0 16 1-15,-7 16 2 16,-8 5-6-16,-9 11-3 16,-15 11-14-16,-14 14-5 15,-21 2-5-15,-7-6 1 16,-11-3-6-16,-3-6-1 15,-1-10 0-15,8-21 2 16,7-7-1-16,0-19-1 16,3-15-2-16,8-13-5 15,6-16 1-15,8-18 1 16,13-7 0-16,11 7 4 16,22-4 2-16,6 7-18 15,-3 6-6-15,0 16-32 16,-7 2-15-16,-4 11-27 15,1-1-10-15,-5-3-32 16</inkml:trace>
  <inkml:trace contextRef="#ctx0" brushRef="#br0" timeOffset="33897.0766">19202 11800 324 0,'-4'-38'123'0,"-10"45"-66"0,18-14-47 0,-4 4 30 16,0 6-11-16,3 22-2 15,1 13 0-15,3 6 0 16,7 31-14-16,7 16-1 0,4 19-1 16,6 15-4-16,5 4 1 15,3 21-5-15,-1-9-2 16,-2 4-3-16,-5-7 1 16,-6-16-1-16,0-16 0 15,-8-11-11-15,-3-20-7 16,-6-25-25-16,-8-9-8 15,-15-19-66-15,-2-22-25 16</inkml:trace>
  <inkml:trace contextRef="#ctx0" brushRef="#br0" timeOffset="34107.5942">18845 12875 336 0,'29'4'126'0,"-5"-11"-68"0,47-8-46 15,-39 5 32-15,10-12-21 16,7-9-2-16,18-7-15 16,15-6-4-1,41 0-2 1,-10 7-14-16,3 18-5 0,-10 6-28 0,-11 7-10 16,-10 3-93-1</inkml:trace>
  <inkml:trace contextRef="#ctx0" brushRef="#br0" timeOffset="34709.3065">20454 11176 308 0,'-32'-91'115'0,"22"69"-62"0,13-22-38 0,1 32 31 0,6 5-7 16,12 17 1-16,9 21-13 16,1 35-5-16,0 31-12 15,0 35-2-15,-1 25-1 0,1 9-3 16,-4 22-3-16,-3 0 0 15,-7 3 1-15,-4-12-1 16,-4-16 2-16,1-19-2 16,-1-6-1-16,5-22 1 15,2-9-1-15,4-19-3 16,8-10 2-16,-1-21 1 16,0-10 0-16,0-13 0 15,0-9 0-15,4-9 0 0,-4-13 2 16,1-3-1-16,6-19 2 15,7 0-4-15,11-15 0 16,4-10 1-16,3-12 2 16,-4-4 1-16,-3-15 3 15,-7-7 1-15,-11-12 3 16,-10 0-5-16,-8 0-3 16,-6 3 1-16,-18 3 0 15,-18 13-6-15,-21 12 0 16,-17 10-8-16,3 22-1 15,-14 15 2-15,-4 16 4 16,-3 12-6-16,11 14 0 16,13 8-17-16,11 4-9 0,15-7-35 15,6 0-16-15,7-2-57 16</inkml:trace>
  <inkml:trace contextRef="#ctx0" brushRef="#br0" timeOffset="35070.9957">21156 10417 296 0,'0'-41'112'0,"7"32"-60"0,11 25-34 0,-4-4 28 16,7 23-7-16,14 15 0 16,15 38-9-16,6 25-4 15,1 24-14-15,-1 27-3 0,11 27 1 16,7 19-2-16,4 6 3 16,-4 16-2-16,-11-3 2 15,-10 6-6-15,-7-6-3 16,-11 0-4-16,-10-25 1 15,-11-10-1-15,-10-2 0 16,-8-29-14-16,-6-19-6 16,-8-25-44-16,-3-12-20 15,-4-32-85-15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7-11-24T17:58:32.295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7260 1111 260 0,'4'-16'96'0,"-8"16"-52"0,4 0-25 0,0 0 26 15,0 0-12-15,-3 10-2 16,-1 9-5-16,-3 21 1 15,0 32-15-15,0 32 9 0,-4 53 5 16,8 53-8-16,10 59 0 0,7 51-10 16,18 38-5-16,28 5-2 15,17-15 1-15,-27-116-12 16,41 73-6-16,5-55-11 16,20-27-4-16,-7-32-29 15,-10-34-12-15,-7-28-77 16</inkml:trace>
  <inkml:trace contextRef="#ctx0" brushRef="#br0" timeOffset="885.6654">17445 685 272 0,'-7'6'104'0,"3"22"-56"0,1-3-34 15,3-15 26-15,0 8-5 16,7-8 4-16,10 15-4 16,15 3-1-16,3 7-19 15,11 8 4-15,0 17 4 0,7 18 5 16,7 26 3-16,18 34-12 15,3 22-6-15,-4 25-8 16,-17 6-4-16,-10 19 2 16,-18 0 0-16,-15 16-1 15,-13-3-2-15,-22 2 1 16,-3-5 1-16,-18-16-8 0,-3-7-3 16,3-18-6-16,7-35-2 15,8-28-25-15,2-16-11 16,8-27-137-1</inkml:trace>
  <inkml:trace contextRef="#ctx0" brushRef="#br0" timeOffset="1624.3647">18849 898 216 0,'-7'-13'82'0,"0"-2"-44"0,-4-4-27 0,4 12 21 0,0-2-2 15,0 3 4-15,-4 3-5 16,-3 6-3-16,0 19-14 16,-3 25-1-16,-15 34 0 0,-7 26 2 15,-53 200 5 1,15 7-15-1,10 18-5-15,14 13 0 16,14 9 0-16,18-21-1 16,24-39 2-16,43-43 5 15,39-53 5-15,14-54-5 16,38-40 0-16,4-39-13 16,22-18-7-16,-12-18-71 15,-24-20-32-15,-17-22-8 16</inkml:trace>
  <inkml:trace contextRef="#ctx0" brushRef="#br0" timeOffset="2359.2658">27520 992 284 0,'50'-35'107'0,"-29"42"-58"0,25 15-31 0,-29 6 31 0,8 25-3 16,3 22 3-16,7 35-10 15,4 6-1-15,7 31-22 16,18 13 4-16,-1 16 3 0,4 12-6 15,-3 3-2-15,-11 10-8 16,-18 0-3-16,-10 3 0 16,-15-1 0-16,-10-11 0 15,-14 5 0-15,-14-12-24 16,-22-12-12-16,-6-10-45 16,-4-19-18-16,-4-16-88 15</inkml:trace>
  <inkml:trace contextRef="#ctx0" brushRef="#br0" timeOffset="3455.8827">4911 7595 264 0,'3'0'101'0,"-3"3"-54"0,4 13-31 0,-1-3 27 16,4 2-10-16,7 1 0 15,8 3-14-15,20-4-6 16,11 4-8-16,3-6-4 0,1-7 2 16,10-6 0-16,24 0 1 15,12 0-2-15,-8 9-2 16,4 1 3-16,14 2 0 16,-4 4 5-16,-10 3 3 15,-14 0-2-15,-4 0 0 0,7 2-1 16,-3-2 0-16,-4-6-7 15,-7-4 0-15,-7 1-3 16,-14-10 0-16,-7 0-7 16,-8-4-4-16,-6-2-29 15,-7 6-10-15</inkml:trace>
  <inkml:trace contextRef="#ctx0" brushRef="#br0" timeOffset="3922.2586">5196 8646 304 0,'-21'0'115'0,"18"0"-62"0,-8 0-46 0,4 3 26 16,7-3-15-16,0 0-2 16,4 0-5-16,6 0 0 15,8 0-6-15,10 0 8 0,0 0 4 0,8 0-3 16,13 0 0-16,32 0-11 15,7 0-1-15,-3 6-2 16,21-3 2-16,14 3-1 16,-11-2-1-16,0-4 3 15,15 9 0-15,6 3-1 16,-17 4-2-16,-14 0 1 16,-7 6 1-16,0 0-1 15,-11 12 2-15,-18-6-7 16,-6 1-1-16,-8-4-31 15,-14 0-14-15,-10-3-71 16,-7 6-30-16,-8-9 33 16</inkml:trace>
  <inkml:trace contextRef="#ctx0" brushRef="#br0" timeOffset="6666.8684">8661 6855 180 0,'0'-28'68'0,"0"15"-36"0,0 1-9 15,-4 6 24-15,1-4-4 16,3 4-1-16,0 0-12 0,0 3-6 16,0 3-14-16,0 9 5 0,3 13 4 15,-3 9-4-15,0 7 2 16,0 6-4-16,-10 3 0 15,-1 12-5-15,-3-2-3 16,-4 6-2-16,1 9-3 16,-1-6 3-16,0-10 0 15,4-6-1-15,4-6-2 16,3-9 1-16,17-17 1 16,8-2 1-1,7-13-1-15,-1-12 1 16,8-4-2-16,10-2-1 15,22-4-4-15,17 16 0 16,-3 6 2-16,-1 12 3 0,18 7 0 16,1 13-1-16,-1 6-2 15,-10 9 1-15,-15 9-1 16,-10-2 0-16,-3 5 8 16,-8 1 4-16,-10 0 6 15,-8 0 4-15,-9-7 3 16,-12 4 3-16,-6 2-3 15,-11 4-2-15,-4-13-9 16,-14 4-3-16,-13-7-3 16,-26 7-1-16,-10-10-6 15,3-10-1-15,-3-2 1 16,-14-13 2-16,-14-13-18 16,3-15-6-16,4-13 3 15,0-9 1-15,-8-19-8 0,15-16-5 16,14 0-10-16,18-3-1 15,17 1-17-15,11-8-4 16,17 1-74 0</inkml:trace>
  <inkml:trace contextRef="#ctx0" brushRef="#br0" timeOffset="7013.2735">8827 6576 304 0,'-25'28'115'0,"4"-3"-62"0,-8 4-38 16,19-20 29-16,-1 1-7 15,4-1 1-15,0-3-24 16,7-6-7-16,4 0-6 15,10-3 3-15,18-9 2 0,20-7 4 16,12-3 4-16,-1 0-6 16,8-6 0-16,14 6-2 15,17 3-1-15,-7 3-6 16,-3 7 1-16,10 2-2 0,8 4 0 16,-1 3-33-16,-21 0-17 15,-10 7-50-15,-1 5-23 16,1 4-9-1</inkml:trace>
  <inkml:trace contextRef="#ctx0" brushRef="#br0" timeOffset="7523.3444">10467 7385 236 0,'-7'-69'90'0,"17"44"-48"0,-13 6-31 0,6 16 23 16,1-3-14-1,0 6-1-15,3 0 11 0,3 3 5 16,-3 13-18-16,0 12 8 0,-3 16 3 15,-8 12-4-15,-3 13 0 16,4-19-13-16,-15 57-4 16,4-29-7-16,-11 42-1 15,-3 14 1-15,-4-11 0 16,4-7 0-16,3-16 2 16,4-19-3-16,4-21-2 15,2-13-25-15,1-12-9 16,4-17-21-16,-1-18-8 15,4-9-78 1</inkml:trace>
  <inkml:trace contextRef="#ctx0" brushRef="#br0" timeOffset="7807.7971">10008 7153 332 0,'14'-19'123'0,"8"19"-66"0,-1 3-49 16,-14 4 27-16,3 5-11 16,5 4-2-16,9 15-4 15,11 29 1-15,25 12-10 16,15 16-3-16,-5 25-2 0,-6 0-2 16,-1-1-2-16,-3-5 1 15,7 15-1-15,-10-15 0 0,-1-16 2 16,-7-16-3-16,-3-9-2 15,-7-16-27-15,-7-15-12 16,-8-13-28-16,-6-13-8 16,-7-15-63-1</inkml:trace>
  <inkml:trace contextRef="#ctx0" brushRef="#br0" timeOffset="8215.3426">10657 6225 272 0,'4'-9'101'0,"7"12"-54"0,13-3-37 16,-13 9 25-16,17 1-8 15,11 8 1-15,7 7 5 16,0 10 1-16,-11 6-18 15,-7 3 11-15,-7 6 3 0,-7 6-7 16,-10 4-3-16,-11 12-9 16,-11 0-5-16,-14 0-6 15,-3-9 0-15,0-4 0 16,3-12 0-16,4-3 2 16,3-12 1-16,4-10-8 15,3-13-4-15,11-12 2 16,11-7 2-16,10-8 3 0,21-11 1 15,18-8-2-15,0 12 2 16,0 0 1-16,3 6 2 16,1 9-17-16,6 17-6 15,-6 8-37-15,-8 10-14 16,-6 7-93 0</inkml:trace>
  <inkml:trace contextRef="#ctx0" brushRef="#br0" timeOffset="8588.4312">11712 5178 300 0,'-14'-13'112'0,"4"16"-60"0,-8 16-43 16,7-3 25-16,-3 12-4 15,0 25 4-15,0 16-3 16,0 25-1-16,3 32-17 16,1 40-6-16,6 35 0 0,4 37-4 15,7 32 0-15,11 18-1 16,10 19-2-16,21 4 1 0,8-10-1 15,10-19-7-15,-11-41 0 16,-6-40-8-16,-1-38-3 16,1-22-12-16,-1-34-6 15,4-29-25-15,-7-28-11 16,-11-25-64 0</inkml:trace>
  <inkml:trace contextRef="#ctx0" brushRef="#br0" timeOffset="9100.217">12051 6256 348 0,'-25'51'132'0,"15"-17"-72"0,-4 4-61 16,10-26 25-16,4 4-16 16,7-4-2-16,0 1 2 15,11-4 5-15,13-9-7 16,29-9 1-16,18-4 0 0,-4-2-1 0,7-4-1 15,18-6-1-15,3 6 2 16,-3 3-5 0,-25 7-1-16,-7 9 2 0,-3 9 1 15,-4 10 3-15,-11 22 1 16,-7 12 1-16,1 16 0 16,-11 25-4-16,-8 16-1 15,-13 22 1-15,-4 24 2 16,-7 11-5-16,-4 11-1 15,-6-2 0-15,-1-13 0 16,1-6 0-16,3-16 0 16,3-28-3-16,4-22 2 15,0-22-15-15,7-13-4 16,4-21-23-16,6-13-10 16,8-19-113-16</inkml:trace>
  <inkml:trace contextRef="#ctx0" brushRef="#br0" timeOffset="9505.3309">14044 6796 260 0,'-14'-13'96'0,"7"16"-52"0,0 4-32 0,7-7 44 16,0 21-15 0,0 8-1-16,0 8 0 15,0 7-23-15,0 13 4 0,-4-1 2 16,-3 13-8-16,-3 25-1 15,-1-6-8-15,1 6-4 16,-5-3-1-16,-2 16-1 16,-4-7 0-16,-4 0 0 15,4-12-3-15,0-6 2 16,3-20-23-16,0-2-10 0,8-16-17 16,-1-13-7-16,-3-6-50 15,3-15-22-15,4-17 19 16</inkml:trace>
  <inkml:trace contextRef="#ctx0" brushRef="#br0" timeOffset="9761.1231">13571 7078 280 0,'-24'-69'107'0,"13"41"-58"0,4-1-33 15,4 23 29-15,3 3-11 16,3 6 0-16,8 10 1 15,6 9 0-15,15 18-19 16,10 7 0-16,11 26-2 0,0 14-5 0,-3 7-1 16,2 4-2-16,5 14-1 15,3-2-3-15,7 0-2 16,0-7 1-16,-4-8-1 16,-6-17-16-16,-8-6-6 15,-6-16-31-15,-1-12-11 16,-3-12-106-1</inkml:trace>
  <inkml:trace contextRef="#ctx0" brushRef="#br0" timeOffset="10136.8114">15385 6645 268 0,'-29'-22'101'0,"15"13"-54"0,-10-1-26 15,13 10 30-15,0 7-12 16,-3 2 0-16,4 7-7 15,3-4 0-15,10 29-18 16,8 15 5-16,3 13 4 0,4 13-6 0,-1 9-2 16,1 16-6-16,3 2-4 15,0 7-2 1,4 7-3-16,0-7-10 0,-4-7-4 16,-4-8-20-16,-3-20-5 15,-3-12-20-15,-7-19-7 16,-8-25-93-1</inkml:trace>
  <inkml:trace contextRef="#ctx0" brushRef="#br0" timeOffset="10344.963">14947 7492 372 0,'11'6'140'0,"6"-6"-76"0,22-6-57 0,-14 3 31 0,24-7-18 15,15-9-1-15,-4-3-11 16,10-6-5-16,22 0-2 16,3 9-1-16,-3 4 2 15,0 15-21-15,10 0-9 0,-3 9-33 16,-7 0-13-16,-4-9-80 16</inkml:trace>
  <inkml:trace contextRef="#ctx0" brushRef="#br0" timeOffset="10962.6269">16281 6354 328 0,'-39'-10'123'0,"21"10"-66"0,-6-3-40 0,6-3 30 16,7 3-14-16,1 3-2 16,10-7-20-16,3-2-7 15,15 9-3-15,14 9-1 0,3-2 2 16,11 5 8-16,17 10 5 16,-6 6-3-16,-4 4 1 15,-11 2-4-15,-10 10 2 16,-11 3 0-16,-10-3 1 0,-11 3-6 15,-8 0-4-15,-2 0-1 16,-1-9-1-16,1-4 0 16,3-9 0-16,0-3-7 15,7 3 0-15,10 0 3 16,11 0 2-16,8-3-3 16,9 13 1-16,1-1-11 15,0 4-6-15,3 0 9 16,4-4 7-16,11 4 1 15,-1 3 0-15,-3-1 7 16,0 7 3-16,-4-6-1 0,-10 9 2 16,-7 0 7-16,-15 1 3 15,-6-4 3-15,-11 0 2 16,-11-13-1-16,-17 16 2 16,-14-3-13-16,-7 0-6 15,-1 4-2-15,-3-4-2 16,-17 9-5-16,-8 0 1 15,0-9-16-15,8-12-4 16,10-7-12-16,14-9-5 16,11-10-22-16,10-9-8 15,7-12-57-15,11-10-23 16,7-13 36 0</inkml:trace>
  <inkml:trace contextRef="#ctx0" brushRef="#br0" timeOffset="11263.6482">16898 5156 308 0,'7'-38'115'0,"7"41"-62"0,11 16-44 15,-7 0 27-15,17 19-5 16,14 24 2-16,1 17-1 15,3 18 2-15,10 22-18 16,8 25 0-16,3 19 0 0,3 22-6 0,-10 19-1 16,-3 25-3-16,-15 12-1 15,-6 7 1-15,-15 6 1 16,-7-6-1-16,-3-16 1 16,-8-16-17-16,-3-18-6 15,0-26-36-15,0-28-16 16,4-12-117-1</inkml:trace>
  <inkml:trace contextRef="#ctx0" brushRef="#br0" timeOffset="12026.3914">18651 7106 276 0,'-10'-3'104'0,"3"3"-56"0,0 3-36 16,3-3 24-16,1 6-10 16,-1-3-3-16,1-3-11 15,3 7-5-15,3-4-4 16,4 6 4-16,7-2 3 0,4-4 12 15,3 0 8-15,18-6-6 16,21-4-2-16,14 1-7 16,7-3-1-16,7-7-4 15,15 7-1-15,6-1-3 16,-10 7 1-16,-8-6-4 0,-6 2 0 16,-7 1-3-16,-1 0-1 15,-13 0 1-15,-11 2 2 16,-11 1-17-16,-10 3-6 15,-15 10-43-15,-6 9-16 16</inkml:trace>
  <inkml:trace contextRef="#ctx0" brushRef="#br0" timeOffset="17821.3762">21188 5915 200 0,'10'-47'77'0,"-10"28"-42"0,0-16-21 0,-3 26 22 0,-1-1-9 16,1 1-1-16,-4 0-4 15,0-1-2-15,0 1-10 16,-4-1 0-16,1 1 3 0,-1 3-3 16,-7 3 2-16,-3 3-7 15,-11 6-1-15,-10 3-2 16,-11 16 1-16,-3 10 0 15,-1 9 3-15,8 6-3 16,-1 6-2-16,5 1 0 16,2-4 1-16,8 7 1 15,3-4 1-15,4 4-2 0,7-1-2 16,7-9-2-16,3-3-1 16,11 7 2-16,4 2 0 15,10-3 1-15,3 4 0 16,5-4-3-16,9-3 2 15,19 4 3-15,-1-23 3 16,-7-3-4-16,25 4-1 16,-10-1 0-16,31 16 2 15,-14-9-6-15,11 31-1 16,-15-13-1-16,-3 22 2 16,-10-15 2-16,-11 19 1 15,-7-10 1-15,-11 16 2 16,-7-13-1-16,-28 13-1 15,0-16 1-15,-39 9 1 0,11-12-1 16,-22 16-1-16,8-16 1 16,-25-3 1-16,10-13-3 15,-6-9 0-15,10-10-1 16,7-30 0-16,7-1 2 16,7-28 0-16,7 3 0 15,18-38 2-15,4 10-1 16,31-41-1-16,-3 13-2 15,27-51 1-15,54-125 5 16,21 0 2-16,7-6 2 16,-10 3 0-16,6 0-2 15,0 9-1-15,-10 3-3 0,-21 23 1 16,-21 27-2-16,-22 29 2 16,-14 22-2-1,-21 28-1-15,-21 38-4 0,-28 21-2 16,-14 35-2-16,-8 28 0 15,-3 26-2-15,-14 21-1 16,-10 13-10-16,2 15-1 16,8-2-24-16,7-7-11 15,21-6-64 1</inkml:trace>
  <inkml:trace contextRef="#ctx0" brushRef="#br0" timeOffset="18828.1048">22987 4369 184 0,'-7'9'68'0,"0"1"-36"0,-4 8-15 0,4-8 20 15,-3 5-8-15,-4 4-2 16,-4 10 0-16,-7 2 0 16,-14 22-14-16,-3 38 5 0,-4 35 5 15,-3 55-6-15,-1 45-2 0,-2 44-11 16,-1 43-2-16,3 32 0 16,29-144 1-16,0-22-4 15,7 68 1-15,3-37 2 16,18 48 1-16,0-42-4 15,14 19-1-15,-3-37-8 16,28-1-4-16,-7-34-10 16,17-15-5-16,-6-26-33 15,3-19-15-15,-11-9-34 16</inkml:trace>
  <inkml:trace contextRef="#ctx0" brushRef="#br0" timeOffset="19819.1616">23643 5585 244 0,'-28'3'93'0,"17"-3"-50"0,1 0-35 15,6 0 24-15,4 0-18 16,-3 0-2-16,3 0-8 16,3 0-3-16,4 4 0 15,7 2-1-15,15 6 2 0,6 7 1 16,7 3 1-16,8-3-2 16,-1 6-2-16,0-9 1 15,8-4-1-15,17 1 2 0,0-7 1 16,0 0-1-16,-7 7 1 15,-7-1-2-15,-7 10-1 16,-7 13 7-16,-11 18 5 16,-7 13-2-16,-10 22 0 15,-11 18-4-15,-7 10-1 16,-10 7-3-16,-8 21 1 16,-17 3-2-16,-4-2-1 15,-11 18 1-15,5-7 1 16,-1-5-1-16,17-54-1 15,8-18 1-15,-3 21 1 16,2-15-3-16,8-4 0 16,0-12-17-16,11-13-8 15,-1-9-35-15,8-12-16 16</inkml:trace>
  <inkml:trace contextRef="#ctx0" brushRef="#br0" timeOffset="20223.3631">25185 6313 320 0,'-11'-6'121'0,"-3"21"-66"0,-11 4-64 0,15-6 20 16,-4 12 5-16,-4 9 7 15,-7 13 0-15,1 10 0 16,-1 12-12-16,-3 28 0 0,0-3 2 16,-8 6-9-16,-3 10-2 15,-3 0-2-15,-7 6 2 16,-1 0-1-16,5-3 2 15,6-10-4-15,14-40-2 16,4-10-12-16,3-3-5 16,4-9-27-16,7-10-10 15,0-6-47-15,3-12-19 0,1 0 19 32</inkml:trace>
  <inkml:trace contextRef="#ctx0" brushRef="#br0" timeOffset="20508.5026">24518 6382 304 0,'-14'-41'115'0,"14"22"-62"0,3 4-51 15,1 5 25-15,3 7-9 0,7 12-1 16,4 13-1-1,3 25 3-15,7 13-11 0,4 21 2 16,0 26 1-16,3 12-6 0,0 13-1 16,4 12 0-16,-4-6 0 15,-3-6-5-15,0-1-1 16,3-11-2-16,-10-51 0 16,-4-10-22-16,18 1-7 15,-7-7-44-15,10-3-17 16,-7-9-35-1</inkml:trace>
  <inkml:trace contextRef="#ctx0" brushRef="#br0" timeOffset="21365.9341">26525 6247 196 0,'0'-82'74'0,"4"48"-40"0,-1-4-18 0,-3 19 24 0,4 1-6 16,-4 5 1-16</inkml:trace>
  <inkml:trace contextRef="#ctx0" brushRef="#br0" timeOffset="21546.5124">26536 6040 468 0,'0'25'26'0,"0"28"-3"0,0 26-4 16,-4 9-3-16,1 15-6 15,-1 22-2-15,1 4 0 16,-4 3 0-16,3 9-7 16,1-3 0-16,3-13-1 15,0-6 2-15,3-25-12 16,1-6-3-16,-1-22-23 15,1-13-7-15,-1-18-50 16,-6-13-22-16,-4-28 7 16</inkml:trace>
  <inkml:trace contextRef="#ctx0" brushRef="#br0" timeOffset="21785.6187">26010 6871 316 0,'32'34'118'0,"-4"-15"-64"0,36-6-50 0,-32-13 26 16,10-7-6-16,4-11 1 16,17-11-10-16,29-8-2 15,10-1-7-15,-6-3-6 0,16 4-1 0,5 9-17 16,-8 9-5-16,-14 9-35 15,-3 7-15-15,7 6-66 16</inkml:trace>
  <inkml:trace contextRef="#ctx0" brushRef="#br0" timeOffset="22387.0286">27305 5726 316 0,'-14'-18'118'0,"21"-1"-64"0,7-22-52 0,-7 29 25 16,11-4-7-16,14-3 3 15,20 3 4-15,19 4 4 16,-4 2-17-16,-7 17-1 0,-11-4 0 16,-6 16 4-16,-12 12 2 15,-16 7-6-15,-8 18 0 16,-14 0-8-16,-11-5-1 16,-10-1-2-16,7-9-2 15,-1-7 1-15,8 1-1 0,4-4-5 16,6 0 1-16,8 7-3 15,3 0 0-15,10-1 4 16,8 4 3-16,0 9-1 16,14 7 0-16,6-4 1 15,15-3 0-15,11 10 0 16,7-4 2-16,-11 0-1 16,-7 1 2-16,-8-4-4 15,-13 4 0-15,-10-1 18 16,-19-6 11-16,-6 7-5 15,-22-7-4-15,-17 6-6 16,-25-6-3-16,-14 4-6 16,0 2-1-16,-18 7-8 0,-14-10-4 15,0-9-17-15,22-6-7 16,9-4-6-16,19-9-4 16,14-9-18-16,13-3-9 15,12-7-46-15,10-19-21 16,10-9 22-1</inkml:trace>
  <inkml:trace contextRef="#ctx0" brushRef="#br0" timeOffset="22670.3654">28349 4616 304 0,'18'13'112'0,"3"31"-60"0,11 44-30 16,-11-35 33-16,7 22-11 15,15 41-2-15,6 25-21 16,0 38-8-16,4 22-8 16,0 31 9-16,-3 9 8 0,-12 19-11 15,-13 1-4-15,-14-10-6 16,-8-19-4-16,-6-7-1 15,-4-18 0-15,-8-15-28 16,-2-7-12-16,-8-16-52 16,-17-25-23-16</inkml:trace>
  <inkml:trace contextRef="#ctx0" brushRef="#br0" timeOffset="23557.4366">6417 12255 320 0,'0'-4'121'0,"7"4"-66"0,7-6-66 16,-3 3 18-16,13-6-5 15,5-7 1-15,10 0 1 16,6-3 2-16,-2 1-3 16,6-7 7-16,22 6 3 0,13 6 0 15,8 4 0-15,-4 9-7 16,22 0-2-16,13 12-4 16,-10 7-1-16,0 0 1 15,14 12 2-15,0-2-1 0,-14-1-1 16,-11 6-4-16,-3-6 0 15,-4 4 0-15,-7-4 2 16,-17 0-28-16,-15-6-12 16,-10 13-102-1</inkml:trace>
  <inkml:trace contextRef="#ctx0" brushRef="#br0" timeOffset="23934.6877">6646 13321 340 0,'-38'0'129'0,"34"0"-70"0,4-7-71 15,4 7 20-15,6 0 1 16,8 0 3-16,6 7 10 16,5-4 4-16,13 3-14 15,22 0-2-15,17 4 0 0,0-4-4 16,3-6-1-16,26-3-2 16,13-3-3-16,-10-16-2 0,25-3 1 15,6-4 1-15,-13 1 2 16,3 0-6-16,14 12 1 15,-10 10-19-15,-15 6-8 16,1 0-15-16,3 9-5 16,-11 1-96-1</inkml:trace>
  <inkml:trace contextRef="#ctx0" brushRef="#br0" timeOffset="24518.2999">10082 10210 304 0,'0'-12'112'0,"-7"12"-60"0,4 3-47 0,-1 3 22 16,-3 7-6-16,-3 21-1 15,-12 7 3-15,5 18 2 16,-8 20-13-16,0 27 6 0,4 23 3 15,7 40-9-15,11 45-2 16,13 39-8-16,11 42-2 16,15 44-2-16,2 28 0 15,19 15 2-15,21-24 0 16,13-42 0-16,-6-55 0 0,-7-58-14 16,-1-33-3-16,4-48-26 15,0-37-11-15,-6-19-46 16,-16-38-19-16,-16-19 1 15</inkml:trace>
  <inkml:trace contextRef="#ctx0" brushRef="#br0" timeOffset="24968.8456">10566 11113 364 0,'-11'32'134'0,"8"-14"-72"0,6 23-66 0,-6-22 24 16,10 9-15-16,0 7-1 15,3-4 0-15,11 0 0 16,15-2-2-16,17-4-2 0,14-6 1 15,0-7-1-15,-4-9 0 16,4-3 0-16,11-3 0 16,-4 3 4-16,-4 6 5 15,1 13 4-15,-7 12 2 0,-19 26-2 16,-2 15 0-16,-12 32-7 16,-2 24-2-16,-12 32-2 15,-3 19-2-15,-10 21 1 16,-4 29-1-16,-11-9 0 15,1-7 0-15,-4-22 0 16,10-34 2-16,1-32-6 16,3-34 1-16,3-25-37 15,1-25-15-15,6-25-36 16,-3-26-13-16,-3-18-29 16</inkml:trace>
  <inkml:trace contextRef="#ctx0" brushRef="#br0" timeOffset="25298.993">12555 11743 320 0,'-7'35'121'0,"4"12"-66"0,-4 25-47 0,0-25 29 0,0 13-12 15,0 28 0 1,-4 9-8-16,0 9-2 0,1 13-9 16,-8 7-4-16,4-10-1 0,-4 3-4 15,1-3 2-15,-4-3-19 16,3-10-7-16,-3-15-10 15,7-22-3-15,-4-13-35 16,7-21-17-16,-20-23-24 16</inkml:trace>
  <inkml:trace contextRef="#ctx0" brushRef="#br0" timeOffset="25569.1955">11755 11844 392 0,'38'-6'145'0,"-13"12"-78"0,21 9-60 0,-25 4 31 15,7 10-18-15,1 8-1 16,9 13-7-16,12 22-2 16,20 22-6-16,11 10-1 0,-6 31 1 15,-5 9-2-15,8 7-2 16,6-1-6-16,8-3-1 15,-7-21-19-15,-11-7-6 16,-11-22-14-16,-10-28-4 16,-7-22-55-16,-4-22-21 15,-6-25 3 1</inkml:trace>
  <inkml:trace contextRef="#ctx0" brushRef="#br0" timeOffset="25868.2016">13222 11358 392 0,'-14'9'145'0,"14"16"-78"0,14 38-60 15,-7-35 31-15,4 29-18 0,-1 12-1 16,12 28-9-16,6 0-4 15,0 22-3-15,4 7-3 0,-4-4 3 16,4 10-2-16,3-1-1 16,0-2-10-16,1-16-4 15,-5-7-11-15,1-5-4 16,-7-10-13-16,-15-22-6 16,-13-26-104-1,-11-21-56-15,-11-22 98 16</inkml:trace>
  <inkml:trace contextRef="#ctx0" brushRef="#br0" timeOffset="26080.5661">12915 12355 364 0,'11'0'137'0,"13"-3"-74"0,-2 3-56 0,-8 0 29 0,14-3-17 15,28-4-3-15,15-2-9 16,3-7-3-16,7-6-2 15,11-3-2-15,10 0 3 0,-3-3-2 16,-11 6 2-16,0 0-9 16,8-3-1-16,-8 3-45 15,-11 0-18-15,-2-6-94 16</inkml:trace>
  <inkml:trace contextRef="#ctx0" brushRef="#br0" timeOffset="26665.243">14153 10787 340 0,'-38'-3'129'0,"34"3"-70"0,-3 9-47 0,4-2 32 16,-1-4-21-16,4-3-4 15,0 0-15-15,4 3-2 16,17 0-2-16,10 0-3 0,12 3 2 16,3 10 7-16,-4 6 6 15,-3 13 5-15,-7 9 4 16,-8 12-5-16,-6 25 1 16,-11 7-1-16,-7 3-1 15,-4-3-5-15,-6 3-2 0,3-10-4 16,-11-8-1-16,4-20-1 15,0 0-2-15,7-18-8 16,7-1-3-16,7-9 1 16,7-3 4-16,7-3 1 15,18 0 3-15,21-4-1 16,21 14-1-16,0-4-6 16,4 0-4-16,3 0 8 15,7-3 5-15,-10 6 1 16,-11 7 0-16,-14 2 16 15,-14 7 6-15,-18 6 3 16,-14 4 0-16,-14 5-12 0,-14-2-3 16,-21 12-4-16,-15 6 1 15,-2 3-2-15,-5 1 2 16,-13 5-4-16,-8-18-2 16,0-6-14-16,8-10-6 15,10-9-10-15,14-7-3 16,11-12-20-16,10-6-6 15,14-16-5-15,8-7-2 16,10-11-89 0</inkml:trace>
  <inkml:trace contextRef="#ctx0" brushRef="#br0" timeOffset="26994.0883">14778 9699 340 0,'32'-81'129'0,"-8"71"-70"0,8 7-56 16,-18 12 26-16,18 23-8 16,17 27-1-16,15 29 7 15,10 25 5-15,-11 28-17 16,-3 32 1-16,0 21 0 0,0 19-4 15,-3 22 1-15,-1 26-8 0,-6 15-3 16,-8 21-1-16,-7 1 1 16,-7 0-12-16,-3-9-6 15,-4-35 6-15,8-35 3 16,-5-37-24-16,-3-47-9 16,-3-35-101-1,-7-34-87-15,-4-28 77 16</inkml:trace>
  <inkml:trace contextRef="#ctx0" brushRef="#br0" timeOffset="27357.5329">16626 9680 280 0,'-17'-34'107'0,"13"34"-58"0,-6-6-35 0,-1 2 26 15,1 1-5-15,-5 3 2 16</inkml:trace>
  <inkml:trace contextRef="#ctx0" brushRef="#br0" timeOffset="27534.8735">16538 9677 601 0,'-7'63'26'0,"4"31"-4"16,6 31-6-16,15 35 0 16,10 47-7-16,18 44-3 15,3 28-6-15,4 25 0 16,11 7 0-16,17-13 2 16,0-13-8-16,-7-37-1 15,-7-29-3-15,-14-43 1 0,0-29-26 16,0-28-9-16,-7-28-35 15,7-22-15-15,-15-41-45 16</inkml:trace>
  <inkml:trace contextRef="#ctx0" brushRef="#br0" timeOffset="28047.2332">17473 10577 388 0,'0'0'145'0,"-3"6"-78"0,-4-3-56 0,-1 7 34 16,-2 6-24-16,-8 9-6 15,1 15-9-15,-5 14-5 16,5 12 0-16,-1 9-4 0,1 16 0 15,-5 3-7-15,5 0-4 16,3-6 5-16,7-13 5 16,7-16-4-16,3-5 1 15,15-17-6-15,17 1 1 16,28-13-1-16,15-3 1 16,-4-3 2-16,14-3 4 15,15-1 3-15,-1 4 4 16,-10 9 4-16,-11-3 2 0,-11 13 8 15,-3-4 4-15,-14 1 2 16,-10 3-1-16,-12-4 5 16,-9 4 1-16,-15-1-7 15,-14-2-4-15,-8-1-6 16,-9-5-4-16,-22 8-11 16,-18 1-4-16,-10-1-2 15,4 4 2-15,-4-3-3 16,-11-16 1-16,-14-3-16 15,8-19-7-15,13-19-23 16,14-25-9-16,12-19-90 16</inkml:trace>
  <inkml:trace contextRef="#ctx0" brushRef="#br0" timeOffset="28272.3563">17455 10336 400 0,'0'-10'151'0,"4"10"-82"0,3 10-58 0,7-1 32 16,7 0-19-16,8 4-1 16,9-4-9-16,5-2-1 15,10-14-8-15,21-15-1 0,21-15 0 16,0-7-5-16,7 0 1 16,11 3-9-16,14 0-2 15,-14 10-29-15,4 9-12 16,6 13-81-16,-10 6-36 15,-18 21 28 1</inkml:trace>
  <inkml:trace contextRef="#ctx0" brushRef="#br0" timeOffset="28603.387">19322 11210 312 0,'-14'-87'118'0,"10"49"-64"0,-3-18-43 16,3 34 26-16,1-3-9 0,-1 12 0 16,4-3 11-16,-3 7 7 15,-4 18-24-15,0 16-14 0,0 22-7 16,0 26-3-16,-4 17 0 15,4 11 2-15,0 15 0 16,0 3 0-16,3 0 0 16,1 0 0-16,-1-12 2 15,1-16-25-15,3-10-10 16,-4-18-54-16,-6-32-122 31</inkml:trace>
  <inkml:trace contextRef="#ctx0" brushRef="#br0" timeOffset="28840.9897">18729 10982 356 0,'-11'-51'132'0,"11"42"-72"0,4 3-50 16,-1 6 28-16,12 6-8 15,13 16 0-15,21 12-11 16,11 13-4-16,7 16-8 15,-7 28-3-15,-3 13 0 0,3 15-5 16,0 0 1-16,3 6 0 16,4-9 2-16,-7-19-8 15,0-9-1-15,-7-31-31 0,-4-17-15 16,-6-24-46-16,-1-25-19 16</inkml:trace>
  <inkml:trace contextRef="#ctx0" brushRef="#br0" timeOffset="29292.5413">19660 9473 344 0,'-14'-34'129'0,"14"21"-70"0,-10-12-49 0,6 19 30 0,-3-3-15 16,7 2-3-16,0 1-12 15,7 6-6-15,4 3-3 16,10 13 10-16,14 18 5 0,15 20-2 16,-1 11 0-16,0 17 5 15,-17-4 2-15,-11 10 3 16,-14-6 0-16,-17 2-11 15,-11 1-5-15,-11-7-3 16,-4-9 1-16,5-12-1 16,-1-7 0-16,4-12-3 15,-4-1 1-15,4-12 0 16,10-6 3-16,8-9-10 0,13-7-2 16,8-6 1-16,10-4 0 15,25-2-15-15,21-1-4 16,10 4-28-16,-6-3-11 15,-1 12-55-15,8 9-25 16,0 4-6 0</inkml:trace>
  <inkml:trace contextRef="#ctx0" brushRef="#br0" timeOffset="29606.578">20189 11270 352 0,'-28'34'132'0,"21"-15"-72"0,4-6-63 16,3-10 22-16,3-6 3 15,11-3 6-15,18-7 1 16,25-12 0-16,17-3-16 16,0-4-6-16,7 4 0 0,11 6-4 15,3 3-2-15,-3 10-25 16,-15 9-11-16,-6 3-26 0,-4 0-12 16,-7 4-85-1</inkml:trace>
  <inkml:trace contextRef="#ctx0" brushRef="#br0" timeOffset="30252.1122">21713 10016 396 0,'-21'-229'148'0,"0"207"-80"0,-7 3-62 0,17 13 33 15,-6 6-21-15,-12 12-4 16,-13 14-12-16,-11 11-1 0,0 13-1 16,0 7 2-16,11 9 3 0,7 3-7 15,7 6 0-15,3-6-2 16,11 3 2-16,10-9-1 16,11-1-1-16,22-2 0 15,9-4 3-15,19-2 0 16,3 2 3-16,14-3-3 15,18-2 0-15,6 2 1 16,-2 3 2-16,2 1-1 16,-2 2 2-16,-8 4-4 15,-18 6 0-15,-17 0 3 16,-17 6 1-16,-19 0 12 16,-20 10 7-16,-19 0-7 0,-9 6-1 15,-5 0-6-15,-13-4 0 16,-11 4-5-16,-7-9 0 15,4-13-1-15,3-10 1 16,7-18-9-16,10-22-3 16,8-19 0-16,7-19 0 15,10-22 3-15,11-18 2 16,14-32 6-16,11-19 6 16,24-31-11-16,11-19-2 15,7-25 11-15,-7-25 5 16,-7-12-1-16,-14 15 2 15,-11 6-7-15,-11 25-3 16,-17 29 5-16,-14 31 3 16,-21 28-5-16,-15 22-1 15,-3 26-11-15,4 30-3 0,-4 20 3 16,-4 11 1-16,12 1-10 16,9-3-1-16,22-3-34 15,10-7-12-15,15-9-79 16,7-12-34-16</inkml:trace>
  <inkml:trace contextRef="#ctx0" brushRef="#br0" timeOffset="30537.5163">22087 9016 416 0,'0'-7'154'0,"7"4"-84"0,18 6-64 0,-7 13 33 16,14 12-19-16,17 35-3 16,14 22-4-16,8 37 1 15,14 35-7-15,28 40-6 0,-1 38-4 16,-6 22 2-16,-14 7 0 16,-14 5-4-16,-22-8-1 15,-17 8 3-15,-14-12 1 16,-18 4-25-16,-7-20-9 15,-11-6-57-15,-7-15-25 16,-13-35-40-16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7-11-24T17:59:13.448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5955 4243 228 0,'0'-40'88'0,"-7"24"-48"15,0-6-20-15,3 19 24 0,-3-3-2 16,0 6-1-16,0 0-18 16,0 0-6-16,-4 18-11 15,1 14 14-15,-1 12 6 0,1 21-2 16,-1 26 0-16,1 25-7 15,2 29 0-15,5 43-6 16,6 25-1-16,8 38-6 16,10 15-1-16,15 20-1 15,16-10 1-15,12-10-11 16,3-21-2-16,-11-29-17 16,4-28-8-16,11-37 1 0,-4-29 3 15,4-37-21-15,-12-23-6 16,-9-27-81-1</inkml:trace>
  <inkml:trace contextRef="#ctx0" brushRef="#br0" timeOffset="855.2883">14951 3293 312 0,'-7'-3'115'0,"7"19"-62"0,7 6-44 16,-4-13 27-16,4 16-5 0,11 16 2 16,10 15-7-16,15 17-2 15,13 21-13-15,4 22 4 0,-7 25 3 16,3 34-6-16,1 29-2 15,-8 28-5-15,-7 28-2 16,-17 10-1-16,-14 6 1 16,-18 6 2-16,-7 4 2 15,-4-1-3-15,-10-25-3 16,-8-22 2-16,1-27 0 16,3-36-12-16,4-37-7 15,3-31-44-15,8-63-160 31</inkml:trace>
  <inkml:trace contextRef="#ctx0" brushRef="#br0" timeOffset="1799.3683">18267 3115 196 0,'-7'-38'74'0,"3"38"-40"0,1-16-20 0,-1 13 20 15,1-3 0-15,-1 0 2 16,4 6-13-16,-7 6-4 16,-3 10-11-16,-8 12 4 0,-10 25 3 15,-1 29-1-15,-2 24 2 0,-12 54 2 16,1 41 3 0,0 56-7-16,3 56-1 0,11 42-7 15,14 27-4-15,17-5-1 16,22-4-1-16,14-35 0 15,13-46 2-15,1-35-10 16,0-44-4-16,-14-59-19 16,39 0-7-16,-1-29-90 15,-6-25-63 1,-15-37 74-16</inkml:trace>
  <inkml:trace contextRef="#ctx0" brushRef="#br0" timeOffset="2491.143">25107 2999 284 0,'-39'-22'107'0,"32"15"-58"0,7 4-42 0,4-6 23 15,3-1 4-15,14 1 5 16,14 6 0-16,18 19-2 15,0 21-20-15,0 42 3 0,-14-1 3 16,-7-12-10-16,14 69-4 16,-8-13-4-16,5 69 1 15,-8-28 6-15,-7 60 2 16,-3-32-5-16,-11 54-3 0,0-38-8 16,-7 50-3-16,-3-44-18 15,-8 35-5-15,1-38-35 16,-4 19-14-16,0-35-98 15</inkml:trace>
  <inkml:trace contextRef="#ctx0" brushRef="#br0" timeOffset="6049.0047">6354 9931 316 0,'-18'0'121'0,"11"0"-66"0,-4 0-40 0,8 0 31 16,-1 6-16-16,4-6-5 15,-3 4-17-15,3-4-7 16,0 6-1-16,7-3-1 0,7 6 1 0,11-9 4 16,24 0 5-16,14 0-1 15,4-3 1-15,-17-3-5 16,52 3-1-16,-24-3-1 16,31 15-2-16,-28-3-2 15,7 7 1-15,-6-1 3 16,-1 4 3-16,-11-3-2 15,-10-1-2-15,-10-3 0 16,-12 1-1-16,-9-4-7 16,-8 4-3-16,-4-1-32 15,-9 0-15-15,-8 13-109 16</inkml:trace>
  <inkml:trace contextRef="#ctx0" brushRef="#br0" timeOffset="6349.4688">6615 10784 312 0,'-36'19'118'0,"36"3"-64"0,4-19-54 0,-1-3 23 15,4 9 2-15,8-9 7 16,6-3-8-16,7-13-5 15,0-9-10-15,14-6 0 0,22 0 2 0,21 12-4 16,-4 9-2-16,-21 1-2 16,28 9-3-16,14 9 1 15,-3 17 1-15,-11-4-10 16,-14-4-4-16,0-5-23 16,-7-7-8-16,0-6-61 15,4-9-27-15,-7-10 8 16</inkml:trace>
  <inkml:trace contextRef="#ctx0" brushRef="#br0" timeOffset="6903.6452">8290 8827 264 0,'-46'-6'101'0,"32"12"-54"0,0-12-35 0,7 0 26 16,0 0-9-16,0-4 0 16,7-5-14-16,7 5-6 15,14-2-6-15,32 12 6 0,28 22 6 16,8 31-3-16,27 28 1 15,11 51 1-15,-11 19 1 16,-27 21 5-16,-15 10 2 16,-14 9 0-16,-15 10-2 0,-13 15-8 15,-14 16-3 1,-11 16-7-16,-14-10-2 0,-18-3 0 16,-14-40 2-16,-10-32-1 15,0-38-1-15,3-21 1 16,0-35-1-16,7-35-5 15,7-28-1-15,1-40-6 16,9-29-3-16,8-28 9 16,14-25 2-16,21 0 4 15,39 3 0-15,14 22 0 16,-6 26 0-16,9 21 6 16,15 41 4-16,0 15-1 0,-8 32 2 15,-10 12-4 1,-17 13-2-16,-8 0-7 0,1 10-1 15,-1-4-39-15,-3-15-14 16,17-1-32-16,-6-24-10 16,-1-32-51-1</inkml:trace>
  <inkml:trace contextRef="#ctx0" brushRef="#br0" timeOffset="7159.0128">10375 9825 352 0,'0'-4'132'0,"-3"26"-72"0,-18 16-50 0,6-7 30 0,-2 13-4 16,-4 19 2-16,-1 18-11 15,-2 17-7 1,-8 115-11-1,7-3-6-15,4-3 0 0,7 3-13 16,3-28-6-16,4-25-9 16,4-32-5-16,3-28-34 15,3-31-16-15</inkml:trace>
  <inkml:trace contextRef="#ctx0" brushRef="#br0" timeOffset="7428.9994">9656 9941 388 0,'0'0'145'0,"7"15"-78"0,14 26-65 0,-7-16 30 16,14 16-17-16,21 31-1 15,19 25-8-15,-5 16-4 16,4 31-1-16,11 10-1 0,13 18 2 15,12 4-1-15,-19-19-1 16,-17-19 1-16,-7-25 1 16,-7-29-23-16,-7-21-8 15,-7-29-28-15,-11-27-11 0,-10-26-88 16</inkml:trace>
  <inkml:trace contextRef="#ctx0" brushRef="#br0" timeOffset="7805.5907">10128 8448 260 0,'14'-50'96'0,"11"50"-52"0,28 6-36 15,-14 4 21-15,17 5 2 0,4 10 6 16,-10 13 8-16,-5 3 7 15,-2 9-28-15,-4 3 18 0,-8 7 7 16,-9-1-21-16,-12 13-7 16,-10 7-14-16,-3 6-3 15,-4 5-2-15,-8-5-2 16,-6-3 1-16,0-7-1 16,-4-9 0-16,8-10 0 15,6-15-14-15,8-7-5 16,6-9 7-16,15-6 4 15,-1-9 6-15,8-10 3 16,14-3-2-16,10-13 0 16,8 6-15-16,-1 1-4 15,-3 6-39-15,-7 3-16 16,-7 9-98-16</inkml:trace>
  <inkml:trace contextRef="#ctx0" brushRef="#br0" timeOffset="8212.6197">11906 7802 328 0,'-35'-59'123'0,"21"49"-66"0,-11 1-44 0,4 2 28 16,0 4-14-16,0 10-3 15,-4 24-6-15,-3 22 1 16,0 19-10-16,6 35 1 0,5 28 3 16,3 28-5-16,10 50 0 15,11 41-4-15,11 50-1 16,21 44-1-16,14 35-2 15,6 2-10-15,1 4-4 16,-10-16 7-16,3-34 3 16,3-41 4-16,8-47 2 15,-4-47-3-15,-7-32 0 16,-4-28-10-16,0-34-3 16,-3-25-26-16,-10-35-12 0,-1-22-113 15</inkml:trace>
  <inkml:trace contextRef="#ctx0" brushRef="#br0" timeOffset="8856.0653">12548 9128 240 0,'7'-122'90'0,"-3"110"-48"0,-1 2-40 16,-3 7 19-16,0 3 9 15,0 6 6-15,7 19-4 16,-3 7-2-16,0 40-16 16,-1 16 2-16,-3 12 4 0,0 16-2 15,0 9-1-15,0 1-3 16,4-10 1-16,3 3-6 15,7-9-1-15,3-19-4 0,19-10-1 16,6-12-1-16,7-12-2 16,1-17 1-1,-4-14-1-15,3-17 0 0,4-9 2 16,14-19-3-16,4-19 0 16,-4-5-23-16,-11 2-10 15,-3-6-50-15,-14 3-22 16,-4 6-37-1</inkml:trace>
  <inkml:trace contextRef="#ctx0" brushRef="#br0" timeOffset="9185.896">13300 8868 268 0,'-7'-56'101'0,"3"46"-54"0,-3-2-22 0,4 12 39 16,-4 28-27-16,3 13-7 15,4 25-8-15,4 18-13 16,3 20 3-16,3 18 4 0,11 35-6 16,0 6-3-16,4 28-4 15,0 10 0-15,0 21-2 16,3 4-1-16,4 6-4 15,6-12 0-15,5-13-14 0,6-19-5 16,0-19-2-16,-3-28 1 16,-7-28-7-16,-4-28-3 15,-3-26-54-15,-11-24-23 16,-3-20 1 0</inkml:trace>
  <inkml:trace contextRef="#ctx0" brushRef="#br0" timeOffset="9517.2303">14598 9931 236 0,'25'-22'90'15,"-25"25"-48"-15,3 4-47 0,-10 2 17 0,0 10 6 16,-4 9 6-16,-3 7 3 16,-3 12 3-16,-1 15-16 15,0 10 5-15,1 19 4 0,3 13-6 16,0 12 1-16,3 9-11 16,0-2-4-16,1 2-2 15,3-3-1-15,0-12 0 16,3-16 2-16,1-16-8 15,3-12-3-15,0-16-46 16,0-12-19-16</inkml:trace>
  <inkml:trace contextRef="#ctx0" brushRef="#br0" timeOffset="9770.9748">14097 9984 320 0,'-4'-34'121'0,"8"34"-66"0,3 9-44 0,-3 1 26 15,13 9-7-15,4 9 0 16,8 3-9-16,2 32-2 16,8 9-11-16,0 22-3 0,0 10 1 15,3 18-5-15,11 13-1 16,11 9 2-16,3-3 1 0,0-3-15 15,-4-22-4-15,-10-22-14 16,-7-16-6-16,-7-24-17 16,-1-20-4-16</inkml:trace>
  <inkml:trace contextRef="#ctx0" brushRef="#br0" timeOffset="10163.9609">15850 9661 240 0,'-24'-21'90'0,"10"21"-48"0,-11-7-25 0,11 7 27 16,0 0-3-16,3 0 0 16,-3 0-11-16,7 7-4 15,3-1 9 1,18 44-19-16,4 16 2 0,3 12 3 16,0 23-10-16,8 15-3 15,2 15-5-15,5 13 0 16,-1 4-2-16,7-4-1 0,-3-3-2 15,-7-9 1-15,-4-22-12 16,-3-29-7-16,-8-12-27 16,-17-38-148-1</inkml:trace>
  <inkml:trace contextRef="#ctx0" brushRef="#br0" timeOffset="10401.8191">15522 10640 348 0,'11'9'132'0,"-1"-3"-72"0,26-6-50 0,-15-3 28 16,14 0-15-16,7-3 0 16,1-10-12-16,13-6-4 15,18 3-4-15,11-9-5 0,0 9 1 16,-15 1 1-16,-3 2 0 15,-3 3-31-15,-4 4-14 16,3-4-50-16,-3 4-22 16,-17-10-13-1</inkml:trace>
  <inkml:trace contextRef="#ctx0" brushRef="#br0" timeOffset="11425.584">17247 8962 252 0,'-14'-25'93'0,"11"3"-50"0,-4 3-35 0,0 4 24 16,3 8-5-16,1-2 4 16</inkml:trace>
  <inkml:trace contextRef="#ctx0" brushRef="#br0" timeOffset="11619.0871">17216 8896 522 0,'14'63'34'0,"3"31"-1"0,4 38-12 0,4 22-5 15,3 12-5-15,4 9-2 16,3 10-8-16,4 3 0 16,0 13 1-16,-4-13 1 15,-3-12-6-15,0-13 0 16,-4-19-1-16,-7-15-1 16,7-23-5-16,-6-18-4 15,-5-19-12-15,-3-19-4 16,0-15-22-16,-3-16-9 15,0-13-77 1</inkml:trace>
  <inkml:trace contextRef="#ctx0" brushRef="#br0" timeOffset="12249.617">18235 7812 308 0,'18'22'115'0,"-11"18"-62"0,21 39-46 16,-7-32 23-16,14 22-12 15,8 18 0-15,6 20 0 16,8 18 3-16,-1 26-11 16,-3 31 1-16,3 15 0 0,1 26-6 15,-4 25-1-15,-4 9-2 16,-6-3 1-16,-5 3-2 0,-17-3 2 16,-6-16-9-16,-5-9-1 15,-10-19-9 1,4-25-3-16,-1-22-28 0,1-28-11 15,-1-32-91 1</inkml:trace>
  <inkml:trace contextRef="#ctx0" brushRef="#br0" timeOffset="12790.8305">20525 8843 256 0,'-4'-50'96'0,"4"50"-52"0,0-28-34 0,-3 18 25 0,-1 10-10 16,4-3 0-16</inkml:trace>
  <inkml:trace contextRef="#ctx0" brushRef="#br0" timeOffset="13045.4248">20511 8749 524 0,'0'3'25'0,"0"-3"1"0,-8 10-6 16,5-1-1-16,-1 4-6 15,1 9 0-15,3-7-6 16,7 29-2-16,0-9 0 16,7 37 1-16,-3-13-3 15,3 32 0-15,-4-16-1 16,4 38 1-16,-3-15-4 0,3 27 0 16,0-18-1-1,4 18 0-15,-4-18-7 16,4 12-4-16,-4-19-15 0,0 10-8 15,-4-13 2-15,1-6 0 16,-4-13-7-16,-10-24-4 31,-1-10-83-15</inkml:trace>
  <inkml:trace contextRef="#ctx0" brushRef="#br0" timeOffset="13301.1115">20168 9746 328 0,'-3'13'123'0,"3"-13"-66"0,14 19-66 0,-14-16 20 0,10 3 3 16,1-6 6-1,21-3 3-15,-7 0 1 0,27-16-13 16,-6 3-4-16,18-3-1 0,-11 4-3 15,31 2-2-15,-13 4 0 16,7 9 1-16,-11 0-23 16,21 9-8-16,-14 1-26 15,14-7-10-15,-14 0-75 16</inkml:trace>
  <inkml:trace contextRef="#ctx0" brushRef="#br0" timeOffset="13959.849">22116 8605 328 0,'-4'-47'123'0,"4"22"-66"0,11 6-58 0,-8 9 25 0,8 1-5 15,10-7 1-15,11 4-3 16,10-1 0-16,11 13-9 15,-4 0 10-15,-6 10 5 0,-8 5 2 16,-7 17 2-16,-7 21-4 16,-14 13 0-16,-17 19-8 15,-18 9-4-15,-11-7-4 16,0-2-2-16,4-13-3 16,17-28-2-16,0-6 1 15,8-7-1-15,10 10-5 16,10-16-1-16,1-3 3 0,24 0 3 15,-3-3-1-15,32 6 0 16,-12-6 1-16,30 15 0 16,-12-6-3-16,15 10 2 15,-15-4 3-15,8 13 1 16,-11-6-1-16,-14 12 1 16,-7-9 11-16,-21 16 8 15,-4-10-9-15,-21 13-2 16,0-10-7-16,-18 19-1 15,0-9-1-15,-38 18 1 16,10-12-13-16,-17 13-3 16,6-16-12-16,-17 9-4 15,11-9-11-15,-1-13-2 0,11-6-24 16,18-19-11-16,7 1-35 16,17-23-15-16,4 0 8 15</inkml:trace>
  <inkml:trace contextRef="#ctx0" brushRef="#br0" timeOffset="14337.2908">23805 7172 272 0,'0'-9'101'0,"4"21"-54"0,-18 16-28 0,3-9 29 16,-6 16-6-16,-8 12 0 15,0-3-1-15,-3 21 1 16,-4 14-23-16,4 27 0 0,0 20 2 16,3 46-12-16,4 38-5 15,3 51-2-15,-3 40-2 16,4 47 0-16,9-145 0 15,1-27-3-15,7 84 0 16,0-40 4-16,22 34 1 16,-5-38-5-16,47-3 0 15,-8-34-19-15,15-13-8 0,-11-22-26 16,21-28-10 0,-14-15-75-16,7-26-60 15,-14-12 81-15</inkml:trace>
  <inkml:trace contextRef="#ctx0" brushRef="#br0" timeOffset="14875.5771">24550 8439 240 0,'-4'-41'90'0,"4"22"-48"0,4 0-27 0,-4 16 26 16,0 0-9-16,0 9-1 15,0 13 0-15,0 25 0 0,0 12-16 16,0 29 4-16,-4 9 4 0,-3 22-10 15,-3 10-4-15,3-1-4 16,3-43-1-16,1-14 4 16,6 14 5-16,1-13-5 15,20 0 0-15,-3-6-2 16,29-19-1-16,-8-10-1 16,18-18 0-16,-10-7-2 15,24-18 1-15,-11 2-29 16,8-5-11-16,-11-1-42 0,-4-2-15 15,-7-1-58 1</inkml:trace>
  <inkml:trace contextRef="#ctx0" brushRef="#br0" timeOffset="15145.7914">25432 8188 364 0,'-7'-53'134'0,"7"46"-72"0,0 14-52 0,0-4 28 16,0 6-6-16,0 32 1 16,-4 25-3-16,1 28 1 15,-1 34-17-15,1 35-6 0,-4-37-1 16,-1-20-4-16,-2 67-2 16,-1-23 0-16,4 54 1 0,0-28-6 15,11 21 1-15,-1-27-21 16,8-1-7-16,-1-22-17 15,19-12-8-15,-5-22-13 16,22-22-5-16,-7-10-72 16</inkml:trace>
  <inkml:trace contextRef="#ctx0" brushRef="#br0" timeOffset="15418.4878">26310 9025 288 0,'39'-60'110'0,"-25"57"-60"0,-3-22-47 0,-8 35 21 15,4 12 17-15,-3 15 13 16,-4 29-4-16,-4 22 0 16,-3 18-28-16,-7 23 0 0,-4-35 0 15,4-19-10-15,-24 48-4 16,6-23-5-16,-14 25-3 15,7-18-8-15,-3 15-3 16,7-15-21-16,-1-10-6 16,4-9-36-16,4-22-13 15,4-10-75 1</inkml:trace>
  <inkml:trace contextRef="#ctx0" brushRef="#br0" timeOffset="15656.1947">25890 8925 376 0,'18'12'143'0,"-18"-12"-78"0,35 88-60 15,-21-50 30-15,4 24-17 16,3 14 0-16,4 15-6 16,3 9-2-16,-10-15-6 15,-4-17-3-15,11 48 0 0,-4-12-1 16,14 37 0-16,-7-22-5 15,4 16-1-15,-4-16-35 0,11-9-13 16,-7-19-43-16,14-25-16 16,-8-10-19-1</inkml:trace>
  <inkml:trace contextRef="#ctx0" brushRef="#br0" timeOffset="15942.5613">27160 8432 352 0,'32'-25'132'0,"-11"16"-72"0,4 18-37 0,-14 10 37 15,-1 19-26-15,1 21-9 16,-4 39-9-16,0 27-1 0,-4 29-8 15,-3 21-2-15,0 23-1 0,-3 12 0 16,-1-3 2-16,1 3-8 16,3-35 0-16,3-12-27 15,1-31-8-15,-1-32-49 16,-6-27-20-16,-4-30-55 16</inkml:trace>
  <inkml:trace contextRef="#ctx0" brushRef="#br0" timeOffset="16167.8431">26871 9850 364 0,'7'3'137'0,"7"3"-74"0,22-6-71 0,-19 0 23 16,26 0-3-16,9-6 4 16,12-7-4-16,3-12 1 15,21 3-8-15,11-9-3 0,3-1 1 16,1 7-4-16,16 0 0 15,8-3-23-15,-17 0-12 16,-18-3-21-16,-8-1-9 16,-10-5-38-1,-7-4-51-15,-3-6 45 16</inkml:trace>
  <inkml:trace contextRef="#ctx0" brushRef="#br0" timeOffset="16465.5672">28385 8351 304 0,'-36'-16'112'0,"22"10"-60"0,0-7-54 16,7 10 22-16,0 0 6 16,3-3 5-16,-3 6 2 15,7-3 0-15,0 18-18 16,0 20 6-16,7 21 6 0,7 32-4 15,4 25-1-15,7 19-4 16,7 18-1-16,3 13-7 16,7 0-4-16,4 3-6 0,-7-3-2 15,-4-12-19-15,0-7-7 16,-3-3-18-16,-7-15-9 16,-8-17-67-1,-9-18-31-15,-8-12 18 16</inkml:trace>
  <inkml:trace contextRef="#ctx0" brushRef="#br0" timeOffset="16736.6709">28469 7282 376 0,'92'-22'143'0,"-36"66"-78"0,15 62-60 16,-43-43 27-16,18 62-14 15,25 51-3-15,17 40-11 16,0 26-4-16,-3 5-1 16,3 11 4-16,-7-4 6 0,-14-4-5 15,-11-2 0-15,-24-13-11 16,-11-18-3-16,-24-4-41 15,-15-3-17-15</inkml:trace>
  <inkml:trace contextRef="#ctx0" brushRef="#br0" timeOffset="17713.2782">9768 15312 348 0,'-17'0'129'0,"17"3"-70"0,7-13-71 16,0 4 20-16,3 0-10 15,15-7-2-15,7 4 5 16,14-1 1-16,3 1 0 0,1 0 5 0,17 6 5 16,17-4 3-16,12 7 3 15,-8 0-6-15,7 0-2 16,18 7-3-1,10-4-2-15,-13 6-1 0,10 7 2 16,10 3-5-16,-6 3-3 16,-15-1 1-16,4 5 2 15,-4 2-2-15,-6 3 0 16,-12 4-23-16,-17-4-10 16,-10 0-24-16,-18-2-11 15,-18-8-69 1</inkml:trace>
  <inkml:trace contextRef="#ctx0" brushRef="#br0" timeOffset="18044.2904">10389 16199 376 0,'-60'25'140'0,"43"-16"-76"0,6-5-75 16,11-4 22-1,21 0-11-15,11 0 2 16,7 6 3-16,3-3-2 0,15-3-2 0,24 9 2 16,25-2 0-16,-4-4 1 15,21 6-2-15,15-9-2 16,-15 0 1-16,4-9-1 15,15-1 0-15,-8-8 2 16,-18-4-6-16,-3-7 1 16,3-2-61-16,-6 6-24 15,-22 3-60 1</inkml:trace>
  <inkml:trace contextRef="#ctx0" brushRef="#br0" timeOffset="18570.0053">12615 13311 324 0,'-3'-6'121'0,"3"6"-66"0,0 6-64 16,0 16 55-16,3 19-20 16,4 25-1-16,8 37-1 15,16 32-14-15,15 41-3 0,14 43-3 16,0 32 0-16,18 31 0 15,24 25-5-15,11-6-1 16,-14-6 1-16,3-41 2 16,4-22-2-16,-4-44-2 0,-10-43-20 15,-18-42-10-15,-14-37-25 16,-14-29-9-16,-4-27-74 16</inkml:trace>
  <inkml:trace contextRef="#ctx0" brushRef="#br0" timeOffset="18915.5767">13148 13778 348 0,'-7'10'129'0,"11"18"-70"0,6 32-62 0,-3-29 24 16,7 38-11-16,0 9 2 16,4 16-3-16,0 19 2 15,-1 3-6-15,1 7 8 0,3-11 4 16,7 8-5-16,4-4-2 16,-4-13-8-16,4-9-1 15,7-15 1-15,3-14 1 16,15-11-1-16,3-17-2 15,0-15 1-15,-4-19-1 16,-7-15-7-16,-10-16 0 16,0-16-30-16,-7-10-11 15,-4-5-120-15</inkml:trace>
  <inkml:trace contextRef="#ctx0" brushRef="#br0" timeOffset="19245.2818">13663 13872 280 0,'-10'-18'104'0,"10"18"-56"0,7 0-43 16,-7 0 24-16,0 3-3 15,3 12 4-15,11 11-5 0,7 27-3 16,11 28-12-1,7 23 0-15,3 40 3 0,8 16-7 0,6 31-3 16,22 13-2-16,3 9-1 16,0-9 0-16,-14-16 0 15,-7-18-3-15,-4-20 2 16,-3-21-8-16,0-23-2 16,0-15-18-16,-3-28-9 15,-8-7-38-15,-7-24-13 16,-10-23-33-1</inkml:trace>
  <inkml:trace contextRef="#ctx0" brushRef="#br0" timeOffset="19531.1187">14598 14343 308 0,'11'-10'115'0,"3"20"-62"0,14 18-49 16,-18-9 26-16,5 9-13 15,-1 22 1-15,0 16-9 16,-4 19-3-16,-3 6-3 16,-3 18 0-16,-1 11 0 0,1-1-1 15,0 6-2-15,-4-3-2 16,3 23 1-1,4-39-12-15,-3-27-5 16,-1-23-54-16,-6-28-23 16,-4-25-33-1</inkml:trace>
  <inkml:trace contextRef="#ctx0" brushRef="#br0" timeOffset="19785.9706">14220 14277 348 0,'-14'-6'132'0,"11"12"-72"0,13 6-59 0,-3-2 25 15,4 15-7-15,10 3 1 0,7 13-3 16,-6-10 0-16,20 57-9 16,11 12-3-16,21 35-1 0,7 3-5 15,0 0 1-15,-7-3 0 16,0 0 2-16,0-10-3 15,4-12 0-15,-14-28-8 16,-1-19-2-16,-6-16-32 16,-12-19-11-16,-13-18-110 15</inkml:trace>
  <inkml:trace contextRef="#ctx0" brushRef="#br0" timeOffset="20070.2288">15117 13951 356 0,'56'19'132'0,"-38"-7"-72"0,17 13-57 0,-14 10 28 15,0 15-16-15,0 19-3 16,4 12-5-16,0 20-2 15,3 15-3-15,4 3 1 0,3 16 2 16,7-10-4-16,-3 1-3 16,-4-17-6-16,-6-18-2 15,-8-15-17-15,-7-14-6 16,-3-15-37-16,-15-18-15 0,-17-11-46 16</inkml:trace>
  <inkml:trace contextRef="#ctx0" brushRef="#br0" timeOffset="20235.4808">15014 15001 276 0,'0'-9'104'0,"11"6"-56"0,28-4-34 15,-8 7 26-15,5-3-18 16,10-3-2-16,-1-3-8 16,5-4-2-16,6-15-6 15,15-13-5-15,6-22 0 0,5 4-4 16,-15-7-1-16,-7 3-26 0,-4 1-11 15</inkml:trace>
  <inkml:trace contextRef="#ctx0" brushRef="#br0" timeOffset="20565.5302">15903 13158 328 0,'-17'-41'123'0,"13"35"-66"0,1 9-47 0,3-3 37 16,3 37-20-16,4 29-7 16,11 9-5-16,6 29-9 15,-6-26 0-15,35 66 1 0,3 16 1 16,1 13 0-16,-1 2-7 15,-3 14 0-15,0-17-3 16,0 0 0-16,-4-12-3 16,8-15-1-16,-8-29-15 15,-3-3-6-15,-3-10-24 16,-8-25-10-16,-7-6-88 16</inkml:trace>
  <inkml:trace contextRef="#ctx0" brushRef="#br0" timeOffset="20895.6415">15900 12803 332 0,'24'-37'123'0,"8"27"-66"0,42 29-47 0,-31 0 30 16,13 28-18-16,8 31-4 15,10 38-7-15,21 16-2 16,0 34-5-16,-10 10 4 0,-11 15 2 0,-4 7-5 16,-3 27-1-16,-7-2 0 15,0 9 0 1,-7 3-11-16,-3-3-3 0,-4-16-17 15,-1 4-8-15,1-22-25 16,-14-29-10-16,0-34-73 16</inkml:trace>
  <inkml:trace contextRef="#ctx0" brushRef="#br0" timeOffset="22368.1117">17854 12452 152 0,'-7'-88'57'0,"4"60"-30"0,-1-13-5 0,0 26 20 16,-3-1 6-16,0-3 3 15,0 10-14-15,0-4-5 16,0 13-19-16,-3 13 1 0,-1 6 2 16,0 24-2-16,1 14 2 15,3 37 2-15,7 28 3 16,3 35-9-16,4 44-2 15,18 50-6-15,35 34-1 16,25 28-1-16,-1 17-2 16,8-11 3-16,14-14 2 15,3-33-4-15,-6-43-1 16,-12-28-5-16,-2-35-1 16,-1-31-11-16,-7-28-1 15,-4-29-13-15,-10-22-3 16,-10-18-37-16,-15-22-14 15,-14-16-35-15</inkml:trace>
  <inkml:trace contextRef="#ctx0" brushRef="#br0" timeOffset="23057.5696">18733 13195 200 0,'-15'-84'77'0,"15"55"-42"0,-7-8-17 0,4 18 23 15,-1 3-1-15,-3-6 3 16,7-3-13-16,0 3-3 15,4 0-16-15,-1 3-2 0,4-2 1 0,15 5 3 16,13 6 4-16,25 7 0 16,17 22-1-16,-3 12-2 15,8 35 1-15,9 19 3 16,1 15 1-16,-11 41-6 16,-14 4-3-16,-14 8-5 15,-18 17-2-15,-13 2-1 16,-19 22 1-16,-13-2-2 15,-19-14 2-15,-2-5 4 16,-1-23 4-16,-3-24-9 16,6-29 0-16,5-31 2 15,2-22 5-15,1-25-12 16,4-26-2-16,3-24 2 0,3-13 3 16,4-16-1-16,10-5 0 15,15 2-4-15,10 0 1 16,22 22 2-16,10 10 3 15,0 19 0-15,-11 18 2 16,-3 13-4-16,0 12 0 16,-4 3-21-16,0 10-8 15,-3 0-31-15,7-3-12 16,-4-10-93 0</inkml:trace>
  <inkml:trace contextRef="#ctx0" brushRef="#br0" timeOffset="23359.5688">20359 14045 376 0,'-35'3'143'0,"27"-3"-78"0,1 0-56 16,0 0 32-16,4 9-10 15,-4 1-1-15,7 9-16 16,0 21-9-16,3 7-3 16,1 16 0-16,-1 9 1 0,1 13-1 15,-1 6 1-15,1 3-4 16,-1-3 0-16,-3 0-15 0,4-13-6 16,-4-3-27-16,0-18-9 15,0-13-62-15,-4-16-27 16,-6-15 22-1</inkml:trace>
  <inkml:trace contextRef="#ctx0" brushRef="#br0" timeOffset="23629.3816">19706 13854 356 0,'0'-7'134'0,"4"7"-72"0,6 4-50 0,-3 2 30 0,11 6-15 16,21 13-1-16,14 10-13 16,10 24-5-16,-3 17-5 15,0 15-3-15,11 22 3 0,13 12 0 16,-6 4 1-16,-4-17-5 16,-10 1-1-16,-8-22-4 15,-10-12-1-15,-7-23-27 16,-8-21-10-16,-6-23-44 15,-4-18-19-15,-3-19-31 16</inkml:trace>
  <inkml:trace contextRef="#ctx0" brushRef="#br0" timeOffset="24080.6522">20017 12762 304 0,'-18'-6'112'0,"7"-3"-60"0,8-29-43 0,-1 13 25 16,4-3-4-16,0-7 2 15,7-5-13-15,15 2-4 16,6 10-9-16,11 9 7 0,21 28 4 15,24 10-3-15,4 28 2 16,-13 19 2-16,-12 12 3 0,-14-2 4 16,-10 12 2-1,-11 6-8-15,-10 0-1 16,-7-3-11-16,-8-7-2 0,-13-12-3 16,-8 4 1-16,-7-17-2 15,-3-6-1-15,-4-12-2 16,11-13 1-16,3-12-6 15,11-10 0-15,11-12 3 16,14-6 2-16,10-1-1 16,4 4 0-16,6-7-14 15,12 7-4-15,17 9-22 16,10-4-10-16,1 8-41 0,-4 2-17 16,0-3-43-1</inkml:trace>
  <inkml:trace contextRef="#ctx0" brushRef="#br0" timeOffset="24501.8145">21721 13590 296 0,'-22'-72'110'0,"12"50"-60"0,-4-3-43 0,10 22 26 16</inkml:trace>
  <inkml:trace contextRef="#ctx0" brushRef="#br0" timeOffset="24679.3844">21664 13477 545 0,'-3'25'34'16,"3"10"-17"-16,7 21-6 0,3 13-1 16,-3-15 0-16,18 46 4 15,3-3-1-15,7 16 0 16,-3-13-10-16,0 1-1 15,0-1-2-15,-1 0 0 16,-2-15-9-16,-12-13-2 0,1-15-25 16,-7-13-9-1,-11-16-56-15,-8-28-23 0,-9-10-3 16</inkml:trace>
  <inkml:trace contextRef="#ctx0" brushRef="#br0" timeOffset="24904.0825">21414 14396 308 0,'45'13'115'0,"-6"-13"-62"0,4-7-42 16,-29 1 28-16,7-10-8 16,14-6-1-16,15-3-10 15,13-9-2-15,8-4-11 0,-4 1-4 0,3-4-2 16,1 10-8-1,3-4 0-15,3 4-32 0,-6 2-14 16,-7 4-59-16,-8-6-26 16,-3-3 24-1</inkml:trace>
  <inkml:trace contextRef="#ctx0" brushRef="#br0" timeOffset="25534.1279">22225 13220 304 0,'-39'16'115'0,"39"-16"-62"0,-21-13-44 16,18 13 25-16,-5-12-8 16,1-29-1-16,7 7-5 15,11-7 0-15,21-9-11 16,14 3-3-16,14 6 0 0,0 10 6 16,0 12 4-16,-1 9 5 0,1 20 4 15,-7 12 2-15,-10 15 3 16,-19 13-12-16,-9 19-3 15,-5 4-9-15,-10-1-4 16,0-16-1-16,-3-6-1 16,-4-15 0-16,7-7 0 15,7-6-14-15,3-3-3 16,15 0 7-16,10 3 4 16,15-1 5-16,-1 5 3 15,4 2-3-15,7 0 0 16,10 6 1-16,-3-2 0 15,-3-1 0-15,-11 7 2 16,-7 9 5-16,-11 0 6 16,-10 9-3-16,-15 16 0 15,-10 1-4-15,-14-1-1 0,-14 9-3 16,-7-6-2-16,-4 1-2 16,-4 5 1-16,5 1-4 15,-5-10-1-15,1-9-19 16,-4-10-7-16,0-9-16 15,11-10-5-15,7-15-21 16,7-16-7-16,6-12-72 16</inkml:trace>
  <inkml:trace contextRef="#ctx0" brushRef="#br0" timeOffset="25870.7997">22797 12051 312 0,'-8'-85'118'0,"8"85"-64"0,15-50-50 0,-5 44 26 16,11 12 3-16,15 16 4 16,-1 22 3-16,11 28 0 15,10 28-22-15,22 29 1 0,14 43 1 16,-4 19-16-16,14 45-5 15,18 43 12-15,-4 25 6 16,-10 9-7-16,-14 4-6 16,-18-10 0-16,-18-24 1 15,-10-33-2-15,-21-33 0 16,-18-39-25-16,-7-24-13 0,-11-32-46 16,-13-24-19-16,-11-20-77 15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7-11-24T17:59:48.471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2836 7134 664 0,'43'3'0'0,"17"1"-3"0,-25-1 2 15,32 0 1-15,14 0 2 16,0 3 1-16,11 4 3 16,17-1-3-16,-13 4-4 0,-5-4-2 15,-6 7 2-15,3-7 2 16,-17 0 2-16,10 1 1 16,-7-1 0-16,-7 1 0 15,-11-4-5-15,-6 0 1 16,-8-6-2-16,-7 7 0 0,-3-11-25 15,-11 4-9 1,0-9-24-16,-6 0-10 0,-1-7-81 16</inkml:trace>
  <inkml:trace contextRef="#ctx0" brushRef="#br0" timeOffset="586.4775">2554 8109 236 0,'-14'16'88'0,"10"-13"-48"0,1-3-25 0,3 0 24 16,0 0-8-16,0 7 2 15,7-4 1 1,7-3 1-16,11 9-19 16,7-3 0-16,10-3-2 0,0 7-5 15,4-4-1-15,3 0-4 16,1 4-3-16,10 2 0 16,14 7 1-1,11-3-1-15,-4 9 2 0,-7-3-2 16,7 3-1-16,21 3 3 15,-3-3 0-15,-7-6-1 16,-4 0 1-16,7 0 0 16,0-10 1-16,1 1-2 15,-12-4 1-15,-20 0-2 16,-1 0-1-16,-6 1-4 0,-4-4-2 16,-7 0-33-16,-4 0-11 15,-7 3-230 1,11-9 127-1</inkml:trace>
  <inkml:trace contextRef="#ctx0" brushRef="#br0" timeOffset="10134.518">6925 1584 500 0,'-7'13'0'0,"-7"18"8"0,3-12 2 0,-3 13 11 16,-3 33 7-16,-1 29-4 15,0 26 0-15,1 36-13 16,-12 32 2-16,-6 51 1 16,-7 52-12-16,-1 45-3 0,15 28 0 15,32-10 2-15,17-3 0 16,11-50-1-16,14-38 1 16,24-43-1-16,18-44-3 15,-7-42 2-15,-10-30-21 16,3-26-8-16,7-18-80 15,-3-10-33-15</inkml:trace>
  <inkml:trace contextRef="#ctx0" brushRef="#br0" timeOffset="10870.0818">16828 484 212 0,'3'25'82'0,"1"3"-44"0,3 51-11 0,-4-39 27 0,4 23-13 15,7 19-3 1,4 24-11-16,7 26-5 0,13 31-12 16,-2 19 5-16,-1 28 2 0,-7 28-5 15,-14 22-2-15,-14 10-3 16,-14-10 0-16,-14 13 0 16,-7-3 1-16,10-82 0 15,-14 75 0-15,0-21-7 16,8-17 0-16,-1-27-21 15,7-29-9-15,8-31-43 16,6-37-18-16,4-36-55 16</inkml:trace>
  <inkml:trace contextRef="#ctx0" brushRef="#br0" timeOffset="11364.972">18348 324 224 0,'-28'3'85'0,"10"13"-46"0,-3 9-19 16,7-6 24-16,-7 25-5 15,-18 18 0-15,-21 26-7 16,-11 41-2-16,-3 37-17 16,-7 53-3-16,-18 64-3 0,-10 46 1 15,7 38 0-15,24 6-2 0,32-10-1 16,36-33-1-16,45-42 0 16,25-50-5-16,10-37 1 15,19-32 0-15,20-27 0 16,-10-23-11-16,3-19-5 15,7-15-72-15,4-26-29 16,-17-2-19 0</inkml:trace>
  <inkml:trace contextRef="#ctx0" brushRef="#br0" timeOffset="12102.8462">26469 917 272 0,'11'-116'104'0,"-1"62"-56"0,11-27-47 16,-7 49 21-16,11-5 8 15,3-7 6-15,11 19-6 16,7 9-3-16,-4 35-15 15,-3 47 6-15,3 40 4 0,1 48 0 16,-1 40 1-16,-7 45-6 16,-6 21-2-16,-8 13-3 15,-14-110 0-15,-4-28 2 0,-13 59 2 16,-1-31-7-16,-17 60-3 16,3-38-19-16,-35 34-6 15,11-34-26-15,-18 25-9 16,10-34-27-16,-17-10-11 15,11-25-59 1</inkml:trace>
  <inkml:trace contextRef="#ctx0" brushRef="#br0" timeOffset="14156.9964">6350 6573 208 0,'-7'-9'79'0,"7"5"-42"0,-4-2-30 0,4 3 18 16,0-9-9-16,4-1 1 15,3-9-1-15,7-3-1 16,11-3-7-16,7-10 1 0,17 10 4 0,11 3-3 16,-7 15 0-16,10 14-2 15,22 24 2-15,7 16-1 16,3 22 2-1,-14 15 9-15,-3 23 7 0,-11 8 1 16,-11 4 3-16,-10 16-8 16,-11 3-2-16,-13 6-8 15,-12 16 0-15,-13-10-8 16,-8-6-1-16,-3-3 0 16,0-3 0-16,-11-31 4 15,-3-23 5-15,-11-15-1 0,0-16 3 16,-10-12-8-16,-1-20-2 15,1-8-3-15,3-29 1 16,7-19-7-16,8-12-1 16,6-12-3-16,11-14 2 15,14-8 2-15,17 5 2 16,26 17-1-16,17 11 1 16,0 17 0-16,-4 28-2 15,4 24 3-15,0 14 0 16,7 21-2-16,-3 0 2 15,-4 1 1-15,-4-4 2 16,-10 0-8-16,-4 3-3 16,-6-12-24-16,-5-10-11 15,-6 1-28-15,-4-13-12 0,0-10-68 16</inkml:trace>
  <inkml:trace contextRef="#ctx0" brushRef="#br0" timeOffset="14474.5691">8015 6871 308 0,'7'19'115'0,"-3"12"-62"0,-1 10-38 0,-3-22 31 15,0 18-7-15,-7 7-1 16,4 0-13-16,-4 19-2 16,0 9-14-16,-11 13-3 0,-3 9 0 15,0 15-3-15,-4 7 0 16,-3 7-3-16,3-7-1 16,4-7-6-16,3-2-3 15,4-25-14-15,3-20-7 16,4-15-24-16,0-15-8 15,4-20-89 1</inkml:trace>
  <inkml:trace contextRef="#ctx0" brushRef="#br0" timeOffset="14744.9327">7549 7094 304 0,'-21'-32'115'0,"0"26"-62"0,21 0-44 16,0 6 29 0,14 15-16-16,11 14 1 15,7 2 0-15,-1 32-12 16,8 9-4-16,11 16-1 0,10-1-3 16,10 20-2-16,1-7-3 15,-4-9 1-15,-14-6 1 16,-7-10 0-16,-4-9-9 0,-7-16-2 15,-3-12-38-15,-7-10-16 16,-4-16-83 0</inkml:trace>
  <inkml:trace contextRef="#ctx0" brushRef="#br0" timeOffset="15164.0442">7842 5918 252 0,'11'-13'96'0,"3"16"-52"0,18 4-34 0,-15-7 23 16,12 6-5-16,13 3 3 0,0 7 0 15,-6 12 3-15,-1 7-18 16,-3 9 13-16,-4-1 5 0,-4 4-3 15,-6 7-1-15,-7 2-5 16,-8 4-4-16,-3-7-9 16,-3 0-3-16,-8 4-5 15,-3-7-3-15,-4-9 0 16,1-4 1-16,-1-2-1 16,0-10-1-16,4-6-2 15,4-4-1-15,10-5-18 16,7-7 11-1,7-3 7-15,0 0 2 16,4-9 4-16,-1 5-4 0,8-5-2 16,0 0-12-16,-1-1-5 15,1 4-36-15,0 0-16 16,-1 3-103 0</inkml:trace>
  <inkml:trace contextRef="#ctx0" brushRef="#br0" timeOffset="15599.4309">8837 5002 260 0,'-3'-34'99'0,"-1"27"-54"0,-3-8-17 16,3 18 30-16,-6 6-17 15,-4 13-4-15,0 13-8 16,-8 18-1-16,5 19-16 15,3 28 2-15,3 20 2 0,1 30-2 16,6 35 0-16,8 38-11 0,6 46-1 16,11 32-4-16,11 25-2 15,25 1-4-15,2-17 0 16,1-37 2-16,-3-38 3 16,-1-47 2-16,8-15 1 15,10-29 0-15,0-28 0 16,0-22-18-16,-10-16-5 15,-11-21-49-15,-1-13-18 16</inkml:trace>
  <inkml:trace contextRef="#ctx0" brushRef="#br0" timeOffset="18465.8983">9694 5980 168 0,'-7'-22'66'0,"4"13"-36"0,-1-3-13 15,1 2 22-15,3-2-5 16,3-10 1-16,4-7-9 15,11-2-4-15,3-7-12 16,21 1 0-16,11 2 1 0,4 7 0 16,-4 9 3-16,7 19 4 15,24 22 1-15,5 32 5 16,6 24 5-16,-14 19-7 16,-11 29-3-16,-17-36-7 0,0 74-2 15,-14-45-6-15,-18 75-3 16,-3-56 0-16,-18 56 1 15,-11-9-1-15,-10-22-1 16,-11-21 7-16,-6-23 5 16,-8-28 3-16,0-26 0 15,4-21-7-15,-1-22-3 16,4-25-3-16,8-25 1 16,6-16-4-16,7-22 0 15,11-22 1-15,18-2 0 16,17-1-3-16,21 6 0 15,11 10-1-15,-3 9 3 16,3 25 0-16,3 22 1 16,4 16-3-16,-3 22 2 0,-4 12 1 15,-7 13 0-15,-7 19 0 16,-8 0 0-16,-6-19-16 16,-4 18-4-16,-3-8-21 15,-4-17-7-15,0-2-14 16,-3-10-6-16,0-10-73 15</inkml:trace>
  <inkml:trace contextRef="#ctx0" brushRef="#br0" timeOffset="18752.1631">11617 6316 264 0,'4'-60'101'0,"-4"60"-54"0,0 0-15 0,-4 3 33 16,0 10-23-16,-3 18-6 16,0 20-11-16,0 8-4 15,0 13-11-15,0 7-2 0,-3 18-1 16,-8 6-3-16,0 4-3 16,-3 12 0-16,-4-3-1 15,-3 9 0-15,0-12 2 16,0-19-17-16,-4-6-4 15,4-19-18-15,3-19-6 16,0-18-74-16,8-17-34 16,-1-27 32-16</inkml:trace>
  <inkml:trace contextRef="#ctx0" brushRef="#br0" timeOffset="19009.2139">11045 6150 324 0,'-3'-19'121'0,"-1"25"-66"0,11 7-40 16,-3-4 31-16,0 10-12 15,3 12 0-15,3 16-13 16,8 13-5-16,7 15-9 16,10 13-5-16,11 19 1 0,3 9-2 0,4 9 2 15,3 0-7-15,-10 7 1 16,-3-16-17-16,-1-9-4 15,0-16-17-15,1-7-4 16,2-18-71-16,5 0-31 16,-4-16 29-1</inkml:trace>
  <inkml:trace contextRef="#ctx0" brushRef="#br0" timeOffset="20567.5561">11917 6783 184 0,'0'0'68'0,"-4"-3"-36"0,1 3-20 0,3 0 19 0,0 0-12 15,0 0-3-15,0 0-3 16,0 0 1-16,0 0-7 16,0 0 2-16,0 6 2 0,0-6-2 15,3 7 0-15,1-7 1 16,6 3 4-16,8 0-4 16,0-3 2-16,-1-6-5 15,5 2-2-15,9-2-2 16,12 3 0-16,13 0-2 15,4 3-1-15,0 0 1 16,-11 0 1-16,-6 0 1 0,-8 3 1 16,-7 3-2-16,-3 1 1 15,-7-1-2-15,-4-3 2 16,0-3-2-16,-4 3-1 16,-3 3-26-16,-3 1-12 15,-1 8-98 1</inkml:trace>
  <inkml:trace contextRef="#ctx0" brushRef="#br0" timeOffset="24230.719">12432 5726 284 0,'-18'-3'107'0,"4"-3"-58"16,14-13-40-16,0 7 27 0,11-13-11 16,6 3-2-16,5-7-7 15,9 4-2-15,19 3-8 16,24 22 0-16,0 7 4 0,-7 21 9 15,-4 19 8-15,-3 25-3 16,-7 6 0-16,-7 20-2 16,-7-4 1-16,-11 15-4 15,-10-5-2-15,-11 3-7 16,-11-7-2-16,-6 16-6 0,-1-3-2 16,-3-13 0-16,0-3 2 15,0-12-1-15,-4-22-1 16,4-7-4-16,3-18-2 15,4-16-11-15,11-7-1 16,3-21 7-16,11-3 3 16,17-4 1-16,28 1 0 15,-13-1-10-15,31 7-3 16,4 3 7-16,-1 6 5 16,1 9 6-16,-7 10 1 15,-8 13 16-15,-17 2 10 16,-11 14 2-16,-17-4 2 15,-14 3-8-15,-15-9-2 16,-21 15-9-16,-10 4-4 0,-7-4-1 16,-8 16-1-16,-20 6-5 15,-22 1 1-15,-3-4 0 16,10-3 2-16,1-3-6 16,-8-16 1-16,14-15-19 15,11-10-6-15,14-9-7 16,22-16-4-16,6-18-18 15,25-10-6-15,14-19-106 16</inkml:trace>
  <inkml:trace contextRef="#ctx0" brushRef="#br0" timeOffset="24607.5765">13423 4334 316 0,'-3'-15'121'0,"10"21"-66"0,7 10-36 0,-11 6 34 15,1 12-11-15,6 13-3 16,8 13-8-16,14 31-3 15,17 28-15-15,22 34-3 0,6 42-3 16,-10 27-6-16,11 29 0 16,-7 28-1-16,-1 16 0 0,-17 0-3 15,-14-13 2 1,-29-19 5-16,-13 7 2 0,-11-25-2 16,-11 2-3-16,0-15-9 15,4-28-3-15,-10-13-18 16,-8-25-9-1</inkml:trace>
  <inkml:trace contextRef="#ctx0" brushRef="#br0" timeOffset="28885.7457">14827 6586 288 0,'-28'-10'110'0,"17"16"-60"0,4-2-30 0,0-4 32 15,4 0-10-15,-1 0-3 16,4 0-13-16,0 0-6 15,7 9-11-15,7-3 7 0,4-3 4 16,0 7 1-16,-1-4-1 0,8 3 1 16,10 1-1-16,11-1-7 15,18 1-3-15,6-1-3 16,-3-3-2-16,-3 1-3 16,6-4-2-16,15-3 1 15,3-3 1-15,-3 0-1 16,-18-1-1-16,-11 1-21 15,-10 3-11-15,-7 3-24 16,-7 7-10-16,-8-1-50 16,1 10-21-16,0-3-5 15</inkml:trace>
  <inkml:trace contextRef="#ctx0" brushRef="#br0" timeOffset="29605.2766">16189 5689 284 0,'-67'0'107'0,"25"6"-58"0,6-12-26 16,22 6 29-16,4 0-14 16,-1-13-2-16,4-2-12 15,11-4-3-15,13-6-12 16,11-13-1-16,22-9 2 0,-1 3-2 15,15 0 3-15,20 10-2 16,22 12 2-16,-18 9 5 16,-10 20 4-16,-7 11 1 15,-15 20-1-15,-10-4 1 0,-18 10-1 16,-10 3-3-16,-8 13 0 16,-6 3-9-16,-4 6-5 15,-14-3-2-15,-7-4-1 16,-4-5-3-16,0 2 2 15,4-12-8-15,7-9-4 16,7 0-4-16,14-10-3 16,11-6 7-16,3 3 3 15,10-6 1-15,19-1 3 16,27 1 2-16,8 9-1 16,-11 4 4-16,-3 9 0 15,-4 2 1-15,-4 11 2 16,-13 2 3-16,-4 1 4 15,-15-1 5-15,-13 7 1 16,-11 3-2-16,-11-4 0 0,-10-2-5 16,-7-1-3-16,-4 1-2 15,-20-4 0-15,-22 4-2 16,-11 18-1-16,18-24-2 16,-14 12-1-16,-4-13-16 15,4-9-5-15,7-13-15 16,25-12-3-16,14-10-32 15,17-12-15-15,18-16-85 16</inkml:trace>
  <inkml:trace contextRef="#ctx0" brushRef="#br0" timeOffset="30205.4854">18270 4739 260 0,'-3'0'96'0,"-1"3"-52"0,1 3-29 16,-1 0 26-16,1 4-4 0,-4-1 2 16,-4 16-4-1,-3 10-1-15,0 12-19 0,0 19 4 0,0 28 2 16,3 34-3-16,0 48 2 15,8 43-5-15,3 51-1 16,11 31-8-16,6-6-2 16,4-4-2-16,22-21-2 15,24-19 1-15,21-50-1 16,-7-29-16-16,-3-34-4 16,6-16-17-16,8-18-4 15,-4-23-33-15,0-21-15 16,-13-23-61-1</inkml:trace>
  <inkml:trace contextRef="#ctx0" brushRef="#br0" timeOffset="31797.7278">19509 5786 224 0,'-4'-22'85'15,"1"-3"-46"-15,13-28-28 0,-3 28 21 0,4-4-6 16,6-15-1-16,5 1-2 15,2-1 0-15,1 6-13 16,7 4 5-16,10 21 5 0,29 32 4 16,6 25 3-16,-3 22-3 15,-28 6-3-15,-7-13-9 16,7 42-3-16,-7-20 1 16,-4 32 4-16,-3-19-4 0,-18 22 2 15,-4-9-5-15,-13 24-2 16,-1-15-2-16,-24 10-3 15,7-20-2-15,-21 4 1 16,3-16 1-16,-4-15 0 16,5-14-5-16,-1-21 1 15,-7-15 0-15,14-29-1 16,18-32 1-16,14-21 3 16,25-22-2-16,21-1 1 15,10 7 4-15,-6 10 1 16,6 18-1-16,7 25-2 15,19 16 1-15,-12 32-1 16,-6 15 2-16,-15 19 1 16,-7 0-4-16,-6-1 1 15,-12 7-13-15,-2-3-7 0,-5-15-40 16,1-13-18 0,-4-13-86-16</inkml:trace>
  <inkml:trace contextRef="#ctx0" brushRef="#br0" timeOffset="32115.1367">21445 5770 268 0,'14'-72'101'0,"-6"53"-54"0,-5 10-55 16,-10 37 82-16,-7 16-27 15,-4 19-3-15,-17 6-6 16,3 15-22-16,-3 11 2 0,0 14 2 16,-4 1-11-16,7 0-2 15,4 12-5-15,-4-6-2 16,4 0-2-16,-7-6 1 16,3-16-1-16,7 3-2 15,1-19-19-15,2-2-10 16,-2-20-16-16,10-24-7 15,-1-23-63 1,8-18-62-16,0-20 59 16</inkml:trace>
  <inkml:trace contextRef="#ctx0" brushRef="#br0" timeOffset="32367.6087">20701 5636 324 0,'-7'-16'121'0,"10"19"-66"0,8 16-42 16,-4 0 30-16,7 18-11 15,4 29-1-15,17 9-4 16,15 23-2-16,6 18-14 16,-3 9-2-16,3 4 1 0,4 15-8 15,14-3-1-15,0-3-12 16,1-16-3-16,-8-6-13 15,-11-12-5-15,-7-10-34 0,-6-13-13 16,-1-18-73 0</inkml:trace>
  <inkml:trace contextRef="#ctx0" brushRef="#br0" timeOffset="32850.2807">22391 6307 316 0,'-32'-10'118'0,"25"4"-64"0,7 12-45 16,4-3 25-16,6 0-2 0,11 1 6 16,8-4-15-16,-1 6-3 15,11-6-12-15,13-6-3 0,30 6 1 16,6-4-3-16,-11-5-2 16,5 3-9-16,9 3-5 15,1 3-24-15,-7 3-9 16,-8 9-27-16,-13-5-11 15,-4-7-50 1</inkml:trace>
  <inkml:trace contextRef="#ctx0" brushRef="#br0" timeOffset="33434.6971">23192 5197 316 0,'-14'-29'118'0,"14"29"-64"0,0-9-54 16,0 6 23-16,3-3-4 16,8-4 3-16,13 1-8 15,8-1-1-15,10 4-7 16,1 6 3-16,3 6 1 0,7 10 6 15,-1 12 2-15,5 4 2 16,-15 5 2-16,-17 13 3 16,-11 7 2-16,-14-4-10 15,-11 7-3-15,-6 6-10 0,-1-4-3 16,1-5-1-16,2-7 2 16,5-6-3-16,3-10 0 15,3 1-6-15,4-13 0 16,7 3-2-16,7-6 3 15,11 2 4-15,21-2 1 16,10 3-4-16,8 3 1 16,-4 4 2-16,7 5 1 15,14 10-2-15,0 0 0 16,-3 0 2-16,-11 6 2 16,-14 0 2-16,-11 3 3 15,-7-2 8-15,-17-1 3 0,-7 6-2 16,-15-3 1-16,-14 1-7 15,-13-4-3-15,-12 3-3 16,-6 7-3-16,3 3-2 16,-3-10 1-16,-4 3-19 15,-4-9-9-15,-10-9-18 16,11-13-9-16,10-12-13 16,7-7-7-16,11-6-83 15</inkml:trace>
  <inkml:trace contextRef="#ctx0" brushRef="#br0" timeOffset="33748.6706">24377 4491 356 0,'53'82'132'0,"-39"-26"-72"0,11 41-46 0,-8-31 31 16,15 31-10-16,21 38 2 15,7 25-17-15,3 22-4 16,-10 22-10-16,-10 21 3 0,-8 1 1 16,-7-3-3-16,-10-10-2 15,-8-22-5-15,-3-6 0 0,-7-19-20 16,-14-15-7-16,-10-16-28 15,-12-19-12-15,-13-10-100 16,-4-21-54 0,-10-16 104-16</inkml:trace>
  <inkml:trace contextRef="#ctx0" brushRef="#br0" timeOffset="34817.6108">4219 11653 244 0,'0'-7'90'0,"0"4"-48"0,11-6-31 16,-4 2 23-16,3 7-9 15,12-3-2-15,-5 3-7 0,1 3 0 16,7-3-9-16,10 0-2 0,25 0 1 16,17 0-3-16,-2 7 0 15,-1-4-3-15,7-3-1 16,25 0 5-16,3 9 2 15,-10-9-5-15,3 0 0 16,22-3-1-16,-1-3 2 16,-21 3-1-16,4-4-1 15,11-2-2-15,-1 0 1 16,-17 9-6-16,-18 0-3 16,-7-3-14-16,-11 6-5 15,-3 6-106 1</inkml:trace>
  <inkml:trace contextRef="#ctx0" brushRef="#br0" timeOffset="35236.8536">5087 12559 256 0,'-67'3'96'0,"60"-3"-52"0,7-19-40 0,0 19 21 16,7-9-3-16,0 5 2 15,11-2-5-15,10-3-1 16,11-1-10-16,7 7 6 0,-4-3 3 15,7 12-5-15,25-3 1 16,18 7-8-16,-4-10-3 16,-7 0-1-16,8 0-1 15,20 6 0-15,4-12 2 16,-18 6-1-16,4 0 2 16,14 0-2-16,10 0-1 15,-20 0-15-15,-5 0-5 16,8 9-10-16,7 10-4 15,-4 0-12-15,-20 3-4 16,-5 0-70-16</inkml:trace>
  <inkml:trace contextRef="#ctx0" brushRef="#br0" timeOffset="35732.3387">7595 9919 260 0,'-24'-10'99'0,"13"7"-54"0,-3 0-39 0,7 3 20 15,-4 3-5-15,1 3-1 16,-8 10 1-16,7 15-1 15,11 20-11-15,0 30 10 0,15 35 4 16,13 28-3-16,7 35-1 16,4 37-9-16,3 35-4 0,15 25-6 15,24 28 0-15,11 7 0 16,-8-17 2-16,-6-15-3 16,3-28 0-16,14-53-12 15,0-26-7-15,-10-40-20 16,-18-32-8-16,-7-31-29 15,-10-25-12-15,-8-31-25 16</inkml:trace>
  <inkml:trace contextRef="#ctx0" brushRef="#br0" timeOffset="36240.9294">8220 10521 304 0,'17'-38'112'0,"8"22"-60"0,28-2-47 0,-7 18 24 16,21 9-9-16,-4 16 0 15,22 13 6-15,17 27 4 16,1 23-16-16,-19 13 5 0,-17 15 4 15,-14 22-10-15,-10 6-4 16,-12 22-6-16,-9 3-3 16,-12 23-2-16,-10-4 1 0,-10 0-1 15,-15-9 0-15,-3-20 4 16,-11-30 3-16,4-32-2 16,3-25-2-16,-4-37-11 15,1-38-4-15,3-35 5 16,4-28 2-16,4-34 2 15,13-22 4-15,14-13 4 16,22 0 3-16,21 0 13 16,18 38 7-16,-4 19-9 15,-4 34-2-15,7 31-5 16,12 29 1-16,2 25-6 16,1 9-1-16,-8 9-18 0,-10 13-7 15,-3 4-23-15,-4-7-8 16,-7-7-12-16,-4-15-3 15,-3-6-47 1,10-16-59-16,0-15 55 16</inkml:trace>
  <inkml:trace contextRef="#ctx0" brushRef="#br0" timeOffset="36526.4829">10142 10743 300 0,'4'-12'112'0,"3"31"-60"0,4 6-43 0,-8-3 25 0,1-1-6 16,-4 27 1-16,0 8-5 16,-4 19-3-16,1 13-11 15,-1 12-2-15,-3 16 2 0,0 16-8 16,0 3-1-16,3 6 1 15,1 0 1-15,-4-6-8 16,3-19-2-16,1-19-20 16,-4-22-8-16,0-9-24 15,-4-25-10-15,0-13-71 16</inkml:trace>
  <inkml:trace contextRef="#ctx0" brushRef="#br0" timeOffset="36798.6106">9560 10891 308 0,'-10'-63'115'0,"17"53"-62"0,-4 7-62 16,8 16 92-16,-1 6-22 16,5 18-20-16,6 10-12 15,14 13-19-15,21 28 0 0,19 18 1 16,-1 10-4-16,0 25-2 15,10 13-2-15,29 12-3 16,-3-6-2-16,-22-19-1 16,-11-25-9-16,-2-22-5 15,-5-22-24-15,-6-28-9 0,-15-9-38 16,-3-26-16-16,-11-18-36 16</inkml:trace>
  <inkml:trace contextRef="#ctx0" brushRef="#br0" timeOffset="37022.7457">10710 11668 384 0,'39'28'145'0,"7"-6"-78"0,18-18-67 15,-33-1 27-15,5-3-17 0,-1 0-1 16,7-7-3-16,-10 1-1 15,46-13-3-15,3 0-19 0,-4 7-9 16,-6 3-15-16,-8-7-5 16,-3 3-32-16,-7-2-15 15,7-4-28 1</inkml:trace>
  <inkml:trace contextRef="#ctx0" brushRef="#br0" timeOffset="37653.2914">11088 9912 416 0,'-18'0'154'0,"18"7"-84"0,0-26-79 15,4 16 23-15,3-7-15 16,10-2-1-16,12 2 3 16,16 1 3-16,12 9-1 15,3 9 7-15,-4 7 3 0,-10 12 7 16,-7 13 2-16,-4 12-7 16,-6 10-2-16,-8 15-9 15,-7 4-3-15,-4-4-1 0,-3-6 2 16,-3-6-3-1,-1 3 0-15,1-12 1 0,0-1 0 16,-1 1-3-16,1-10 0 16,3-4-1-16,7 1 3 15,10-3 0-15,19-3 1 16,13-7-3-16,11-3 0 16,-3-3-9-16,20 0-3 15,26-3 8-15,-8 4 3 16,-10-1 4-16,0 6 2 15,3 13-1-15,-11 0 2 16,-9 0 7-16,-15 6 5 16,-18 6 4-16,-14-2 1 15,-17 2-7-15,-15 16 0 0,-17 0-6 16,-11 3-2-16,-3 4 0 16,0-7-1-16,-18 6-7 15,-7 1-2-15,-14-4-12 16,-4-12-3-16,11-10-10 15,11-12-4-15,3-10 5 16,7-12 3-16,11-3-23 16,6-13-8-16,12-13-45 15,10-8-18-15,0-8 2 16</inkml:trace>
  <inkml:trace contextRef="#ctx0" brushRef="#br0" timeOffset="38014.6039">11984 8900 272 0,'0'-126'101'0,"10"107"-54"0,8 16-31 0,-14 16 27 16,10 31-8-16,10 25 2 15,26 22-8-15,17 18-1 16,0 10-15-16,-4-3 8 0,4 22 2 16,11 0-5-16,28 10 0 15,0 21-9-15,-15 10-1 16,5 31-4-16,9 9-1 16,-6 23-8-16,-11 9-2 0,-13 6 4 15,-19-3 3-15,-7 3 5 16,-13-13 2-16,-8-12-8 15,-7-25-4-15,-7-34-19 16,-3-29-10-16,-4-22-44 16,3-28-17-16</inkml:trace>
  <inkml:trace contextRef="#ctx0" brushRef="#br0" timeOffset="38632.0126">14263 8925 260 0,'0'-29'96'0,"-14"1"-52"0,3 9-36 0,1 13 24 16</inkml:trace>
  <inkml:trace contextRef="#ctx0" brushRef="#br0" timeOffset="38839.5603">14185 8837 496 0,'-32'16'39'0,"1"9"-19"15,-1 15-2-15,4 26 2 0,3 22-2 16,7 28-1-16,4-28-5 15,11 122-2-15,10 34-6 16,14 42-1-16,28 24-1 16,25 19-2-16,1-2 1 15,2-45-1-15,15-25 0 16,10-44 2-16,-3-28-12 16,-11-44-3-16,7-31-7 15,4-25-3-15,3-29-25 16,-17-25-11-16,-7-18-90 15</inkml:trace>
  <inkml:trace contextRef="#ctx0" brushRef="#br0" timeOffset="39350.2077">15233 9884 268 0,'-21'-28'101'0,"7"12"-54"0,10-40-46 0,1 31 21 16,13-4 1-16,15-5 3 15,7-4 9-15,6 10 2 0,22 19-19 16,39 21 5-16,-7 35 4 15,-7 29-6-15,-4 18 0 0,-11 22-6 16,-13 12-1-16,-15 10-4 16,-17 16-1-16,-15 3-3 15,-13-7-1-15,-11 19-6 16,-4 1 1-16,-10-14-2 16,-14-5 0-16,-15-16 2 15,4-22 2-15,7-29 5 16,4-24 6-16,7-29-23 15,6-31-9-15,15-19 6 16,14-18 7-16,29-23 2 0,20-2 2 16,4-11 2-16,7 11 0 15,21 12 0-15,4 18 0 16,3 23 0-16,-11 18 0 16,-10 10 0-16,-7 12 2 15,-7 1-23-15,-7 2-8 16,-10 4-28-16,-5-4-11 15,1-12-92 1</inkml:trace>
  <inkml:trace contextRef="#ctx0" brushRef="#br0" timeOffset="39635.9388">16820 10264 292 0,'0'-123'110'0,"-3"92"-60"0,3-7-43 16,-4 29 26-16,1 3 3 16,-1 6 8-16,4 18-11 15,-3 23-4-15,3 25-17 16,-4 16-5-16,1 8-1 0,-4 17-1 16,0 0 2-16,3 12-4 15,-6-9-2-15,-1 6-5 16,0-7-2-16,-3-8-13 15,7-14-3-15,0-11-23 16,0-23-12-16,0-6-71 16,4-22-62-16,-5-12 70 15</inkml:trace>
  <inkml:trace contextRef="#ctx0" brushRef="#br0" timeOffset="39891.1414">16256 10245 340 0,'-11'-38'126'0,"11"29"-68"0,11-1-46 0,0 10 30 15,3 3-4-15,3 13 2 16,15 25-16-16,17 9-6 16,15 22-11-16,14 16-7 0,-11 19-1 15,-7 5 1-15,3 1 2 16,8 10-1-16,3-14-1 15,-4-15-8-15,-6-12-3 0,-4-23-18 16,-14-21-9-16,-8-19-31 16,-9-19-11-16,-1-25-70 15</inkml:trace>
  <inkml:trace contextRef="#ctx0" brushRef="#br0" timeOffset="40278.5097">16768 9100 320 0,'-39'-260'121'0,"46"232"-66"0,14-4-53 0,-10 23 23 16,3 3-2-16,14 3 6 16,28 6-5-16,18 25-2 15,4 0-12-15,-11 4 9 0,4 5 7 16,-4 10-8-16,-7 3 0 15,-7 7-10-15,-22 9-3 16,-13 3-3-16,-15 0 1 16,-10-7-2-16,-7 1-1 15,-3-10 9-15,3-6 4 16,3-9-4-16,0-13-3 16,4 3-3-16,0-12-3 15,4-3-6-15,-1-7-1 16,8-3 3-16,13 0 2 0,15 3 4 15,21 4 3 1,11-1-29-16,-1 4-10 0,-7-1-35 16,4 4-11-16,0 0-64 15,18 2-56 1,-7 1 77-16</inkml:trace>
  <inkml:trace contextRef="#ctx0" brushRef="#br0" timeOffset="40525.8304">18034 10452 332 0,'-60'37'126'0,"42"-30"-68"0,11-4-57 0,7-3 27 16,14-7 1-16,8-5 6 15,9-1-9-15,8-2-6 16,0-10-11-16,3-1-6 0,8 1-2 15,3-6-6-15,14 3-1 16,0 6-37-16,-4 6-14 16,-3 4-59-16,-7 2-26 15,0 1 22 1</inkml:trace>
  <inkml:trace contextRef="#ctx0" brushRef="#br0" timeOffset="41091.1806">18764 9097 328 0,'-21'-16'123'0,"14"13"-66"0,4 3-44 16,3 0 30-16,0 0-20 15,0 0-2-15,0-3-4 16,0 0 1-16,17-10-10 15,11-2 7-15,22 5 4 0,13 10-1 16,-3 10 1-16,-7 5-4 16,-11 7 1-16,-6 16-3 15,-12 12 2-15,-6 13 1 0,-14 6-1 16,-15 6-5-16,-3-3-2 16,0-6-4-16,-4-6-3 15,11-4 0-15,-3-9-1 16,10-3-5-16,7-6 1 15,10-10-3-15,1 0 0 16,3 0 1-16,4-3 4 16,10 1-6-16,14 2 1 15,18 6-6-15,11-2-2 16,-11-4 9-16,4-3 2 16,10 0 4-16,10 3 0 15,-2 4-7-15,-15 5 0 16,-18 1 1-16,-13 12 3 15,-15 0 15-15,-18 10 9 0,-17-7-4 16,-24 16 1-16,-15 6-9 16,-4 10-3-16,1 3-6 15,-18-7 0-15,-14-2-9 16,0-7-4-16,3-6-13 16,14-16-6-16,15-13-3 15,10-8 1-15,11-11-19 16,7-8-5-16,7-10-19 15,3-10-6-15</inkml:trace>
  <inkml:trace contextRef="#ctx0" brushRef="#br0" timeOffset="41436.2532">19357 8639 296 0,'11'-15'110'0,"13"2"-60"0,15-3-52 0,-18 16 22 16,14 10 21-16,4 15 13 15,11 34 3-15,13 26 1 16,32 28-32-16,4 25 0 0,-14 16-1 15,-4 27 4-15,-7 4 2 16,-10 0-10-16,-12 7-5 0,-16 2-18 16,-15 7-6-16,-10-13-4 15,-11 6 0-15,-8-6-22 16,-2-6-8-16,-4-12-33 16,0-20-13-16,0-21-96 15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7-11-24T18:00:33.060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6604 1327 208 0,'-49'-15'79'0,"3"24"-42"0,7 0-19 0,21-5 23 16,1 2-10-16,-4 3-3 15,-1-2-10-15,5 5-1 0,-1 13-10 16,4 10 2-16,0 24 2 0,0 32 7 15,0 38 6 1,3 40 2-16,4 63 4 0,7 53-12 16,7 42-5-16,18 36-8 15,35-12-2-15,31-6-1 16,-2-41-2-16,9-24-8 16,29-39-5-16,-10-44-13 15,-8-15-4-15,15-31-39 16,3-26-16-16,-14-24-50 15</inkml:trace>
  <inkml:trace contextRef="#ctx0" brushRef="#br0" timeOffset="691.6938">13610 1051 264 0,'0'-37'99'0,"4"46"-54"0,6 19-35 0,4 1 25 16,4 11 1-16,3 26 3 16,11 22-6-16,0 22 0 15,7 12-19-15,-4 22 3 0,0 26 3 16,-3 21-11-16,3 13-2 16,-3 12-5-16,-4 22 1 15,-7 19-4-15,-7-6 0 0,-10 6-1 16,-11-15 0-16,-4-1-5 15,1-24-3-15,-1-17-3 16,4-21-2-16,0-28-23 16,3-32-8-16,1-32-88 15,6-24-62 1,1-41 77-16</inkml:trace>
  <inkml:trace contextRef="#ctx0" brushRef="#br0" timeOffset="1230.2292">15258 895 176 0,'-25'-32'68'0,"11"20"-36"0,7-13-13 0,0 15 23 0,3 1-10 15,1-1-3-15,-1-5-9 16,-3 5-2-16,0-8-10 16,0 11 8-16,-14 14 4 0,-4 2-6 15,-3 25-3-15,-7 29-4 16,-1 50 0-16,5 47 0 16,-8 56 1-16,-14 63-2 15,0 51 1-15,7 46-6 16,21 35-1-16,25-13 2 15,25-13 1-15,3-46-1 16,11-38-2-16,21-34-6 16,25-48-1-16,6-24 1 0,-9-23 3 15,2-43 0-15,26-29 1 16,-1-47-9-16,-7-31-5 16,22-34-98-1,3-26-70-15,-18-28 66 16</inkml:trace>
  <inkml:trace contextRef="#ctx0" brushRef="#br0" timeOffset="1996.5301">26236 904 304 0,'35'19'112'0,"-3"9"-60"0,3 29-50 16,-24-23 25-16,10 13-1 15,14 22 7-15,15 25-3 16,6 13 2-16,4 21-18 16,4 29 1-16,-15 12-1 0,-3 26-3 15,-7 12-1-15,-11 18-2 0,-10 23 2 16,-8 6-5-16,-6 10-1 16,-4-83-18-16,-46 111-7 15,-35-16-28-15,-4-19-9 16,-7-25-57-16,-10-28-24 15</inkml:trace>
  <inkml:trace contextRef="#ctx0" brushRef="#br0" timeOffset="3016.7049">4441 8379 328 0,'-21'0'123'0,"18"9"-66"0,3-12-58 0,0 3 23 16,3 3-2-16,8 4 2 15,7 5-7-15,17-2-4 16,11-1-6-16,10 4-2 0,4 2 1 15,-7 1-2-15,21 6 1 16,21 6 0-16,8-6 3 0,-8 9-3 16,11-5-2-16,10-4 2 15,1-4 2-15,-26 1-2 16,-6-3-2-16,-7-1 0 16,-11-5-1-16,-11-1-9 15,0-6-2-15,-13-3-23 16,-8 0-8-16,-10 0-236 31,-25 7 130-31</inkml:trace>
  <inkml:trace contextRef="#ctx0" brushRef="#br0" timeOffset="3318.0695">5006 9445 324 0,'-14'3'121'0,"14"-3"-66"0,7 0-49 0,-4 0 25 16,19-3-4-16,9-3 3 16,12 3-12-16,6-13-3 15,-3 4-9-15,14-1-4 0,21 0 1 16,21 7-4-16,-17 0 0 15,3 6 3-15,14 6 1 16,11 0-6-16,-10 4 0 16,-12-1-19-16,5 1-6 0,13-4-16 15,4-3-7-15,-18 6-97 16</inkml:trace>
  <inkml:trace contextRef="#ctx0" brushRef="#br0" timeOffset="4023.1586">6833 7391 304 0,'-53'10'115'0,"46"2"-62"0,-3-5-51 0,3-4 25 16,0-3-18-16,0-3-2 16,7-10-5-16,3-9-2 15,8-9 1-15,10-1 7 0,18 1 7 16,31 6 2-16,40 34 1 15,-12 23 17 1,-9 15 10 0,-15 22-18-16,-18 6-7 15,-14 16-15-15,-13 0-3 16,-15 6-2-16,-11-6 0 0,-3-6 0 16,0-4 0-16,0-12 0 15,0-3 2-15,0-10-10 16,7-9-4-16,15-9 3 15,6-7 3-15,7-5 4 16,14-8 1-16,-6-5-4 16,13 3-1-16,32-7-6 15,18 7 0-15,-11-1 4 16,4 10 4-16,14 10 3 16,0 6 1-16,-21 3 4 15,-18 6 2-15,-18 9 9 16,-10-2 4-16,-14 5 2 0,-7 1-1 15,-8-6-4-15,-17-10 0 16,-17 3-7-16,-33 22-3 16,-10 0-3-16,-3 6 0 15,3 7-4-15,-21 0-2 16,-18 3 2-16,4-13 0 16,13-13-21-16,12-5-8 15,10-16-1-15,3-19 2 16,19-10-13-16,13-24-3 15,11-13-5-15,10-13 1 16,11-9-90 0</inkml:trace>
  <inkml:trace contextRef="#ctx0" brushRef="#br0" timeOffset="4489.0823">8975 5871 272 0,'-36'6'101'0,"26"0"-54"0,-15 32-33 0,11-10 26 16,3 32-11-16,1 21-2 15,3 29-7-15,10 15 0 16,1 51-11-16,21 15-3 0,13 63 0 15,5 31-3-15,6 38-2 16,4 29 0-16,7 5 1 16,14 19-3-16,7-24-2 15,4-51-1-15,-15-48 3 0,4-36 0 16,15-57 1-16,-1-29-20 16,-3-33-7-16,-15-23-6 15,-13-25 0-15,-8-19-105 16</inkml:trace>
  <inkml:trace contextRef="#ctx0" brushRef="#br0" timeOffset="6004.0968">10453 7416 200 0,'-11'-40'77'0,"1"30"-42"0,-12-34-17 0,12 29 23 15,-8-1-10-15,-6-3-3 16,-1-3-12-16,-3 3-3 16,-1 7-7-16,1-4 0 0,4 16 4 0,2 7 0 15,1 14 4-15,0 30-5 16,-4 11-3-16,1 20-3 15,-1 21 0-15,7 17-2 16,4 11 2-16,14 32-4 16,4 3 0-16,10 7 1 15,0-7 2-15,7-19 1 16,11-24 1-16,21-29 0 16,10-35 0-16,8-30 4 15,-11-29 3-15,0-19-6 16,0-22-3-16,-4-15 3 15,-6-10 1-15,-8-22-2 16,-7-9-1-16,-10-19-1 0,-7-3-2 16,-11-13 1-16,-7 10-1 15,-11-4 0-15,-7 1 0 16,-6 2 0-16,-1 17 0 16,-3 15 2-16,-8 16 1 15,1 15 5-15,7 29 5 16,10 18 4-16,11 29 4 15,11 28-5-15,10 25-1 16,4 25-3-16,6 16 0 16,12 12-4-16,16-3 0 15,8 25-7-15,7-9-1 16,-3 0 0-16,-8-3 0 16,1-4-9-16,3-12-2 0,10-3-21 15,1-25-6-15,-4-19-27 16,-7-13-9-16,-4-18-82 15</inkml:trace>
  <inkml:trace contextRef="#ctx0" brushRef="#br0" timeOffset="6274.3801">11257 8156 340 0,'-25'13'129'0,"29"-7"-70"0,21 4-62 0,-4-4 22 15,18-6-6-15,3 0 5 16,0-6-4-16,11-7 2 16,14-6-9-16,18-9-6 0,3 3-4 15,-10 3-1-15,-1 3 0 16,8 0-28-16,7 1-12 15,3 5-19-15,-17-3-8 16,-8-9-55 0</inkml:trace>
  <inkml:trace contextRef="#ctx0" brushRef="#br0" timeOffset="6889.9197">12446 6893 272 0,'-21'-6'101'0,"14"9"-54"0,0-6-39 0,0-1 21 16,3 1-13-16,8 0-2 15,3-3 3-15,10 0 3 16,5 6-10-16,20 22 12 0,39 12 7 16,11 26-4-16,-8 21-2 15,8 23-13-15,7 15-4 16,-7-6 2-16,-18 12 5 15,-14-3 4-15,-18 4 4 16,-17 9-11-16,-50 78-6 31,-10-19-7-31,-4-24-1 16,4-23 0-16,6-22 2 16,1-34 1-16,0-22 1 15,0-28-5-15,-11-138-1 31,21-10 0-31,22-18 2 16,6 18 2-16,8 10 1 16,10 15 1-16,18 20 2 15,14 24 3-15,11 19-4 16,-8 16-1-16,-6 19 0 16,-4 18 2-16,-1 10-3 15,-2 3-2-15,-4 0-18 16,3 10-9-16,-3-10-28 15,-7-10-14-15,0-5-87 16</inkml:trace>
  <inkml:trace contextRef="#ctx0" brushRef="#br0" timeOffset="7220.2674">13388 5937 304 0,'-4'-69'115'0,"15"43"-62"0,0 26-42 0,-1 10 26 16,1 12 6-16,6 22 6 15,12 28-20-15,20 41-7 16,11 25-13-16,14 18-8 0,-7 23-2 15,-7 22 1-15,-4 12 2 0,-3 19-1 16,-3 10 2-16,-11 15-11 16,-11-3-4-16,-11 0-21 15,-6-7-6-15,-11 1 13 16,-3-25 10-16,-1-29-3 16,0-25-2-16,4-34-36 15,4-44-12-15</inkml:trace>
  <inkml:trace contextRef="#ctx0" brushRef="#br0" timeOffset="8948.894">15392 6880 140 0,'3'-78'55'0,"1"34"-30"0,-1-3-3 15,-3 28 23-15,4 4 3 16,-1-1 6-16,1 6-7 16,3 17-4-16,4 15-24 15,3 25 0-15,0 22 1 0,-4 9-5 16,4 10 2-16,1 22-8 0,-5 12-3 16,1-3-1-1,-4 19-1-15,0 0-5 16,-4-3-1-16,1-13 1 0,-4 7 2 15,0-17 0-15,0-17 2 16,0-17-15-16,0-15-5 16,-4-16-15-16,-3-19-6 15,0-6-54-15,0-19-25 16,-3-19 8 0</inkml:trace>
  <inkml:trace contextRef="#ctx0" brushRef="#br0" timeOffset="9233.0103">14930 7570 280 0,'-4'-12'107'0,"11"8"-58"0,7-2-51 16,-3 3 22-16,3-3 3 15,11-4 6-15,13 1 0 16,8 0 0-16,11-1-16 15,-4 10-1-15,7 0-1 0,14 10-2 16,21-1 2-16,0 3-6 16,-7-2-1-16,4-1-2 15,17-2 1-15,4-7-4 16,-17-4 0-16,-12-2-23 16,-6 0-12-16,-4 0-47 15,7-1-22-15,-7 4-29 16</inkml:trace>
  <inkml:trace contextRef="#ctx0" brushRef="#br0" timeOffset="9773.6811">16545 6548 252 0,'4'-78'96'0,"13"59"-52"0,1-13-25 0,-14 29 26 16,3 0 3-16,-4 9 3 16,1 13-14-16,-4 3-8 0,-14 13-16 15,-4 12-6-15,-3 6-1 0,-4 13-3 16,0 3-2-16,1-3-3 16,6-7 1-16,0-2 1 15,8-7 0-15,3-6-7 16,10-7 0-16,8-2-4 15,10-7 0-15,18 0-5 16,14-6-3-16,3-6 2 16,-3 9 0-16,11-3 10 15,20 0 3-15,8 9 6 16,-4 4 1-16,-10 2-4 16,-1 1 1-16,-2 0 0 15,6 6 2-15,-7 3-3 0,-11-4 0 16,-10-5 14-16,-14-3 6 15,-11 5 2-15,-10 1-1 16,-11 0 1-16,-7 0-1 16,-11-4-11-16,-17 1-5 15,-11-1-12-15,-3 4-5 16,0-3-7-16,-15-1-2 16,-24-2 5-16,-7-7 3 15,7-9-8-15,10-10 0 16,-3-9-22-16,4-6-7 15,6-16-55 1,18-6-50-16,11-22 58 16</inkml:trace>
  <inkml:trace contextRef="#ctx0" brushRef="#br0" timeOffset="10075.4273">16630 6451 312 0,'-32'19'118'0,"32"-19"-64"0,-7 9-56 16,7-3 22-16,4-3-5 16,13-3 0-16,12-9 4 15,6 0 2-15,0-4-11 16,11-12 3-16,70-13 1 15,-17 7-3-15,-4 3 1 16,15 9-5-16,6-6-2 16,-10 0-29-16,-7-3-11 15,0-1-54-15,49-21-20 32</inkml:trace>
  <inkml:trace contextRef="#ctx0" brushRef="#br0" timeOffset="11035.0597">18867 5209 136 0,'0'-41'52'0,"0"23"-28"0,0-4-4 0,-4 9 21 16,1 0 0-16,-1 4 2 16,0-3-8-16,-3 5-2 15,0-5-18-15,0 9 2 0,0-4 3 16,-3 7-7-16,-1 16 0 15,0 12-1-15,1 26 0 16,-1 46 2-16,1 41 4 16,-1 41-1-16,1 50 1 15,3 34-7-15,-1 29-4 16,5 31-4-16,3 0-3 16,3-15 1-16,15-13-1 0,17-38 0 15,29-41 0 1,13-34-7-16,-9-37-3 0,-5-32 1 15,4-32 0-15,7-12-21 16,0-28-8-16,-7-9-112 16</inkml:trace>
  <inkml:trace contextRef="#ctx0" brushRef="#br0" timeOffset="12608.8927">18182 7322 168 0,'-3'-15'63'0,"3"2"-34"0,0-6-12 0,0 13 20 0,-7-3-4 16,3-1 3-16,1-2-5 15,-5-4-1-15,1 7-17 16,0-1 8-16,-3 1 2 0,-4 6 2 16,-7 6 0-16,-11 3-10 15,0 7-4-15,4 12-9 16,0 12-1-16,-1 14 1 15,5-1 1-15,2 19-4 16,8 3 1-16,4 9 0 0,13 42 2 31,4-20-1-31,4-21-1 16,10-13 1-16,4-16-1 16,0-15-3-16,3-13 2 15,0-16 5-15,0-22 2 16,4-12 0-16,-7-25 1 15,-1-12-2-15,-6-14 0 16,0 1-6-16,-4 0 1 16,-4-13 0-16,-6 6 0 15,-4 10-3-15,0 10 2 16,-4 8 3-16,1 17 3 16,3 8 0-16,3 17 2 15,1 15 2-15,3 22 2 16,0 16 3-16,0 9 4 0,0 7-8 15,0 8-1-15,0 1-5 16,0 6-1-16,4 0-1 16,-1-9 1-16,4-6 0 15,1-7 1-15,2-3-9 16,1-13-4-16,0-6-26 16,6-6-10-16,4-9-52 15,1-7-20-15,-1-6-27 16</inkml:trace>
  <inkml:trace contextRef="#ctx0" brushRef="#br0" timeOffset="14937.7593">13331 6855 148 0,'-14'-37'55'0,"11"21"-30"0,-1-6-1 0,1 16 22 0,-1-7-12 16,4-6-5-16,0-3-5 15,0 4-1-15,4 5-13 16,3 4 5-16,0 9 3 0,3 12 5 16,1 7 3-16,3 19-5 15,0 15 0-15,0 10-1 16,1 9 2-16,-1 3-6 15,0 19 1-15,-4 13-6 16,4-1 1-16,1 7-5 16,-1 6 1-16,0 0-3 15,0-3 2-15,0-6-2 16,0 3 0-16,0-13 1 16,-3-12 1-16,-1-16-1 0,-3-6-1 15,-3-6 1-15,-1-7 1 16,-3-9-3-16,0-13-3 15,0 1 2-15,0-10 2 16,4-4-2-16,0-2-2 16,-1-3 0-16,1-7 1 15,-1 3 1-15,1-9 3 16,-1 7-8-16,1-4-3 16,-1-3 3-16,8 0 2 15,10-10 3 1,4-2 1-1,6-13-5-15,8-4 1 16,0 4 2-16,-4-19 1 16,1-6-1-16,-8-6-2 0,-3 3-4 15,-4-10 0-15,-4 3 2 16,-3-6 1-16,-3 1 1 16,-7-4 0-16,-8 9 4 15,-3 4 2-15,-4 15-18 16,-17 10-6-16,-18 5-3 15,-21 4 2-15,0 4-5 16,11 2 1-16,10 7-4 16,7 5 2-16,11 4-68 15,10 0-28-15,-6-6-11 16</inkml:trace>
  <inkml:trace contextRef="#ctx0" brushRef="#br0" timeOffset="63112.6884">20091 5617 184 0,'-4'-19'68'0,"1"13"-36"0,-1-1-11 15,1 4 22-15,-4 0-8 16,-1-3-3-16,-2 3-10 16,-1-4-1-16,4 7-12 15,4-3 1-15,-4-3 3 0,3-3 2 16,-3 5 3-16,4-2-4 16,-4 3 0-16,-1-3-2 15,1 6 2-15,4 0-5 16,3 6-3-16,-4-3-1 15,4 16-1-15,4 15 4 0,-1 20 3 16,8 34-2-16,3-13 0 16,-3-12-5-16,6 59-1 15,-3-19-1-15,4 45-2 16,-4-26 1-16,7 32-1 16,-3-26 2-16,0 35 3 31,-1-22 11-31,-6-3 5 15,-4-22-7-15,-4-6-1 16,1-19-12-16,-1-13-3 16,1-6 1-16,0-18 2 15,-4-1-7-15,3-12-3 0,-3-10-11 16,4-3-2-16,-1 1-18 16,1-11-6-16,-1-2-42 15,4-3-19-15,0-4-25 16</inkml:trace>
  <inkml:trace contextRef="#ctx0" brushRef="#br0" timeOffset="64584.9337">21315 6855 196 0,'-32'-12'74'0,"29"5"-40"0,-4-5-13 16,3 12 25-16,-3-6-11 15,0-7 0-15,-4 1-9 16,1-1-4-16,-1 0-12 15,1 4 0-15,-1 0 1 0,-3-1 0 0,3 1 3 16,1-1-5-16,-1 1-3 16,1 9 1-16,-5 0 2 15,-2 6-4-15,-4 4-1 16,-8 2 0-16,-2 10 2 16,-12 13-1-16,12-7 2 15,6-6-4-15,-10 19 0 16,6-7-1-16,-2 16-2 15,2-3 1-15,5 19-1 16,3-9-3-16,3 15 2 16,4-16 1-16,7 7 2 15,0-10 1-15,14 4 1 16,0-10 0-16,28-4 2 16,-7-5-3-16,18-10 0 0,-7-3-1 15,7-21 1-15,-7 5-2 16,17-28 2-16,-7 7-2 15,8-23-1-15,-8 7 1 16,1-22-1-16,-8 12 0 16,-3-15 2-16,-7 6 3 15,-8-7 2-15,-3 11-1 16,-10-14-1-16,-4 4-3 16,-14-7 1-16,-4-9-2 15,-10 10-1-15,4 15 7 16,2 9 3-16,1 10-3 15,4 16-2-15,-1 9 0 0,4 19-1 16,4 12 0-16,3-6 2 16,0-3 6-16,14 16 2 15,-4-1-3-15,15 17-1 16,-4-11-2-16,11 20 0 16,-4-10-4-16,-3 20-3 15,-4-20-3-15,7 19 1 16,-3-12 1-16,3 2 0 15,-3-8 0-15,0-1 2 16,-4-9-8-16,-4-3-1 16,-3-7-16-16,1-6-5 15,-5-6-19-15,-3 0-8 16,0-3-87-16,-3-10-40 16,-1 7 51-16</inkml:trace>
  <inkml:trace contextRef="#ctx0" brushRef="#br0" timeOffset="65800.4823">22497 7006 220 0,'-14'3'85'0,"14"-3"-46"0,0 3-28 0,0-3 23 15,3 3-7-15,1 0 1 16,3 4-6-16,-4-1-2 16,4 3-11-16,0 1 1 0,4-1 3 15,-1 0-1-15,22-2 3 16,-7-4 1-16,35-3-1 16,-7 0-1-16,10-3-1 15,54-13-10-15,-1 3-1 16,-7 4-2-16,-20-3 2 15,-19 5-6-15,-27 4-1 0,-8 0-23 16,4 0-8-16,10 6-59 16,-17 0-26-16,-8 0 1 15</inkml:trace>
  <inkml:trace contextRef="#ctx0" brushRef="#br0" timeOffset="66342.0236">23559 5987 220 0,'10'-72'85'0,"-3"40"-46"0,4-18-17 0,-8 31 26 15,4-3-12-15,7 0-1 16,15 4-5-16,9 11 1 16,19 14-17-16,-1 21 1 0,8 25 1 15,10 29-6-15,14 21-1 16,-7 19-1-16,-14 7 0 16,-17 3 2-16,-12 9 4 15,-20 0-6-15,-21-6 0 0,-29 18-2 16,4-56-1-1,6-15-6-15,-9 25 1 0,2-20 0 16,-20 7 2-16,7-12-3 16,-18-13 0-16,3-13-8 15,-3-34-2-15,11-3-1 16,3-35 0-16,7 4 7 16,15-38 4-16,2 12 6 15,37-15 2-15,-1 6 10 16,28 3 4-16,-7 6-7 15,29 16-3-15,42 0-4 16,-11 22-2-16,-7 4-3 16,-42 11-2-16,-7-5-10 15,-4 12-6-15,-7-4-23 0,0 1-10 16,-6-3-38-16,-1-4-17 16,-4-2-36-1</inkml:trace>
  <inkml:trace contextRef="#ctx0" brushRef="#br0" timeOffset="66882.7444">24716 5090 300 0,'7'-75'112'0,"0"65"-60"0,10 1-28 0,-13 18 35 16,-1 10-17-16,1 34-3 0,-4 29-17 16,-7 31-4-16,0 34-10 15,-4 19-5-15,1 29-2 0,-1 5-1 16,-3 1 0-16,-4 6 0 16,1-19 2-16,3-22 1 15,-1-12 1-15,5-19 2 16,3-60 1-16,0-12-6 15,7-1 0-15,0-5-3 16,14-10 0-16,0-6 0 16,14-10-2-16,-7-3 0 0,11-9 0 15,-4-3 0-15,8-7 3 16,-8-6 0-16,14-3 3 16,-7 0-3-16,25-22 0 15,36-28 1 1,-15-3 2-16,-11-10-3 0,1-3 0 15,-11-18 1-15,-11-4 2 16,-10 3-1-16,-18 7-1 16,-17 3 1-16,-11 12 1 15,-32 0-25-15,-35 13-12 16,-14 3-9-16,-18 16-1 16,-11 6 1-16,12 12-1 15,20 10 17-15,18 3 8 16,18 6-71-1,17-3-55-15,18-9 50 16</inkml:trace>
  <inkml:trace contextRef="#ctx0" brushRef="#br0" timeOffset="67228.3428">25435 4532 360 0,'-3'31'134'0,"3"1"-72"0,3 11-37 0,1-8 36 16,3 15-22-16,11 19-7 15,6 9-13-15,19 23-4 16,17 40-9-16,7 22-2 0,-7 38 0 15,-8 28-11-15,-2 6-3 16,-4-3 0-16,-11-16 4 16,-10-9-2-16,-11-13 3 15,-14-21-13-15,-7-67-5 16,3-18-10-16,-17 35-3 16,3-26-66-16,-35 19-28 15,11-19-8 1</inkml:trace>
  <inkml:trace contextRef="#ctx0" brushRef="#br0" timeOffset="68698.4692">7952 12436 320 0,'-43'-3'121'0,"40"3"-66"0,3 0-53 0,0 0 23 15</inkml:trace>
  <inkml:trace contextRef="#ctx0" brushRef="#br0" timeOffset="68923.8512">7916 12433 553 0,'14'0'22'15,"11"-3"-11"-15,7 3 3 0,10-6 1 16,-6 3-3-16,9 0-2 16,19-7-5-16,21 1-2 15,6-4-1-15,-3-2 1 16,4-4-4-16,18 0-2 0,-1-3 4 16,-14 6 1-16,-10 4 0 15,-4 2 1-15,7 7-4 16,-10 3 0-16,-1 3-17 15,-10-3-5-15,-7 10-24 16,-10 5-10-16,-18-2-39 16,-8 3-13-16,-13-1-3 15</inkml:trace>
  <inkml:trace contextRef="#ctx0" brushRef="#br0" timeOffset="69267.9243">8301 13412 352 0,'-46'18'132'0,"42"-11"-72"0,4-7-72 0,0 0 20 16,4 0-2-16,7-7 4 15,6 7 6-15,19-3 4 16,16-3-10-16,8 6 1 0,0-9 2 16,11 5-5-16,24-5-2 15,15 0-1-15,-12-4-1 16,-27 4-2-16,63-10 1 16,-4-9-4-16,-17-1 0 15,0-2-15-15,11 3-6 0,-8 0-18 16,-14 3-7-16,-3-4-24 15,11 14-10-15,2-4-42 16</inkml:trace>
  <inkml:trace contextRef="#ctx0" brushRef="#br0" timeOffset="70200.1644">11557 10461 264 0,'-4'-19'99'0,"1"19"-54"0,-1 0-53 16,-6 19 46 0,-1 9-15-16,1 19 3 15,-8 35-2-15,7 21-13 16,11 51 2-16,15 37 1 0,6 54-7 16,25 59-4-16,49 41 0 15,7 3 0-15,0 3-6 16,15-19 0-16,3-46 5 15,-14-26 6-15,-18-47-2 16,-3-50 2-16,3-31-5 16,-11-47-2-16,-3-42-16 0,-14-27-7 15,-14-44-82-15,-14-22-34 16,-18-29 16 0</inkml:trace>
  <inkml:trace contextRef="#ctx0" brushRef="#br0" timeOffset="70785.3135">12213 11239 320 0,'-17'-7'121'0,"17"-2"-66"0,0 0-64 15,7 5 18-15,7-8-9 16,10-4 0-16,12 1 4 16,10-1 5-1,35 16-5 1,14 22 29-16,4 15 12 0,-18 14-16 16,-14 11-6-16,-18 10-10 15,-6 16-3-15,-12 13-6 16,-13 2-3-16,-7-9 0 15,-4 3 1-15,-7 4-3 16,-4-17 0-16,1-12 1 0,3-9 2 16,3-16-3-16,8-3-2 15,3-13 2-15,7-9 0 16,18-9 1-16,31-10 2 16,22-3-8-16,3-6-3 15,32-4 7-15,4 4 3 16,-25 6-3-16,10 31 2 31,-24 1 15-31,-15 12 10 16,-31 9-7-16,-18 22-2 15,-20 4-9-15,-12 2-3 16,-7 4-4-16,-17 15-1 16,-25 7 1-16,-17-1 0 15,-1-8-9-15,8-14-2 16,-1-24-16-16,1-1-8 0,6-21-6 15,11-16-2-15,15-16-25 16,17-12-11-16,17-10-57 16</inkml:trace>
  <inkml:trace contextRef="#ctx0" brushRef="#br0" timeOffset="71129.9355">14238 10624 404 0,'-28'9'151'0,"31"10"-82"0,-6 22-65 0,6-13 29 15,12 19-15-15,9 19 0 16,4 9-7-16,4 35 1 16,3 12-7-16,15 20-5 0,17 30-1 15,18 10 1-15,-1 9 2 16,-13-18-12-16,-1-7-6 16,-3-9 0-16,4-23 1 15,-18-24-13-15,-4-28-7 0,-17-17-28 16,-11-24-10-16,-28-22-76 15</inkml:trace>
  <inkml:trace contextRef="#ctx0" brushRef="#br0" timeOffset="71356.0912">13942 11847 384 0,'7'3'145'0,"3"-3"-78"0,19-22-58 15,-8 10 32-15,28-20-16 16,22-12-5-16,-4-3-11 0,10-9-4 16,26 9-3-16,-29 9-17 0,39 7-5 15,10 9-21-15,11 12-9 16,-10 4-11-16,-22 6-2 16,-7-3-26-16,-14-6-10 15,-3-7 0 1</inkml:trace>
  <inkml:trace contextRef="#ctx0" brushRef="#br0" timeOffset="71821.5292">15385 10558 380 0,'0'-28'143'0,"-4"12"-78"0,4 7-65 0,0 9 38 15,0 19-17-15,0 22-10 16,0 27-6-16,-3 20-4 16,-1 3-1-16,-3 16 2 0,3-23-3 15,8 20-2-15,0-7-5 16,6-22-2-16,15-15-2 16,14-4 0-16,17-15 2 15,11-13 1-15,-3-9 6 16,6-3 1-16,25 0 4 15,11-4 1-15,-7-2-1 16,-4 8-2-16,-3 4 7 16,7 10 3-16,-8 12 3 0,-16-1 3 15,-15 4 2-15,-15 4 1 16,-13 2 5-16,-11-3 2 16,-17 10-7-1,-18 2-4-15,-18 7-8 0,-10 0-3 16,-4 3-4-16,-7-6-1 15,-18-6-12-15,-17-10-5 16,0-3-19-16,10-16-9 16,-10-18-8-16,3-4-3 15,1-27 1-15,17-20 0 16,21-22-79 0</inkml:trace>
  <inkml:trace contextRef="#ctx0" brushRef="#br0" timeOffset="72062.1108">15423 10517 384 0,'-10'-28'145'0,"6"25"-78"0,4 3-67 16,0 3 29-16,11 4-11 16,10-1-1-16,21 0-7 15,18-9-2-15,7-6-4 16,0-7-1-16,32-6 3 0,11-6-3 15,-5-1-2-15,8 4-25 16,18 7-11-16,6 5-26 16,-24 10-10-16,-3 12-35 15,13 7-15-15,-10 12 14 16</inkml:trace>
  <inkml:trace contextRef="#ctx0" brushRef="#br0" timeOffset="72617.0096">17590 11320 324 0,'-15'-47'123'0,"5"-12"-66"0,-8 8-60 0,1 36 24 0,-5 2-2 16,1 4 3-16,-3-1 2 16,-5 17 2-16,1 15-14 15,3 9-5-15,4 25-2 0,0 20 3 16,3 8 3-16,4 17-9 16,4 15 0-16,10 6-2 15,0 16 0-15,10 3-3 16,15-22 2-16,7-12 3 15,17-23 1-15,4-24-4 16,3-10 1-16,-6-28 6 16,-8-19 4-16,-3-22 1 15,-7-37 1-15,-8-13 0 0,-9-19 2 16,-5-15-3 0,-3-7-1-16,-14 10-6 15,-10 9-1-15,-1 15 12 0,0 20 5 16,1 18 1-16,10 23 2 15,10 24-13-15,8 29-3 16,6 15-5-16,4 16-2 16,11 6-8-16,14 7-3 15,21-1-14-15,7-5-6 16,-3-7-6-16,-11-10 0 16,3-6-20-16,1-9-6 15,-1-6-4-15,-6-19-1 16,-11-10-72-1</inkml:trace>
  <inkml:trace contextRef="#ctx0" brushRef="#br0" timeOffset="72963.3945">17801 9135 388 0,'7'3'145'0,"11"0"-78"0,21 13-63 0,-8 2 32 16,19 23-24-16,13 19-6 16,1 40-4-16,24 44-2 15,32 35 0-15,-4 50-16 0,1 41-4 16,10 12 3-16,-11 6 5 15,-38-87 24-15,14 91 14 16,-22-23 8-16,-17-27 1 16,-7-39-18-16,-7-18-10 15,-11-50-25-15,4 25-11 16,-8-31-36-16,-2-29-16 16,-5-18-87-1</inkml:trace>
  <inkml:trace contextRef="#ctx0" brushRef="#br0" timeOffset="73381.9907">19660 9263 316 0,'-17'-40'121'0,"-8"11"-66"0,-10 14-53 15,14 5 23-15,-11 1-2 16,-3-1 3-16,-1 7 2 16,4-3 0-16,1 12-15 15,3 16 1-15,-1 35 2 0,8 21-2 0,3 47 2 16,11 39-9-16,14 39-2 15,15 39-3-15,27 34-2 16,18 40-2-16,-3 7 1 16,-1-12 1-16,8-23 0 15,13-28 0-15,8-40 0 16,-7-29 0-16,-4-43 0 16,3-23-9-16,15-37-2 15,0-26-18-15,-14-24-9 16,-11-28-35-16,-11-23-16 15,-6-28-61 1</inkml:trace>
  <inkml:trace contextRef="#ctx0" brushRef="#br0" timeOffset="73938.3144">20697 10342 292 0,'-21'-60'110'0,"14"29"-60"0,-3-19-58 15,3 22 16-15,-4 2-6 16,-14-5 3-16,-13 0 22 16,-15 12 10-16,0 19-19 0,0 19-3 0,3 28-1 15,8 31-2-15,7 19 1 16,7 38-7-16,10 9-4 15,11 23 1-15,10 5 0 16,15-9-4-16,14 0-1 16,7-19 1-1,14-28 0-15,-1-28 3 0,-6-19 1 16,0-25 7-16,4-25 4 16,6-28-3-16,0-20 1 15,-3-27-5-15,-10-26 1 16,-12-21-5-16,-9-16-2 15,-15-16 0-15,-18-9 1 16,-10-10-1-16,-11-9 2 0,-3 9-4 16,7 13 0-1,6 25 5-15,5 35 5 0,6 46 30 16,8 45-16 0,13 43-7-16,15 41-9 15,24 50-4-15,18 29-3 16,4 24-1-16,-8-2-1 15,5-1 0-15,6-15-14 16,3-32-6-16,-3-18 0 16,0-16 0-16,-14-26-18 15,-3-21-9-15,-11-19-18 16,-8-25-6-16</inkml:trace>
  <inkml:trace contextRef="#ctx0" brushRef="#br0" timeOffset="74163.3624">21153 11289 364 0,'7'12'137'0,"7"-12"-74"0,17-6-65 0,-13-3 27 15,21-13-17-15,17-13-4 16,1 1-3-16,10 2-1 15,10-2 0-15,22-7-27 0,0 10-9 16,-7-1-31-16,-1 4-12 16,15 0-49-16</inkml:trace>
  <inkml:trace contextRef="#ctx0" brushRef="#br0" timeOffset="74643.1121">22151 9514 312 0,'-32'-47'118'0,"29"35"-64"0,3-23-43 16,0 16 26-16,7 0-5 0,10-9 1 15,19 0-5-15,20 15 0 16,11 20-16-16,7 27 0 0,28 32-1 15,15 41-4-15,-11 21-2 16,-22-2 2-16,-13 15 0 16,-15 3 14-16,-13-9 6 15,-19 0-9-15,-9-1-3 16,-8-2-9-16,-11-22-4 16,-14-4-8-16,-13-5-4 15,-8-13 3-15,-3-23 2 16,3-21-8-16,-4-19-4 15,5-21 4-15,6-17 5 16,7-12 0-16,8-13 3 16,17-12 7-16,24-16 6 15,15-3-2-15,10 10 2 0,1 12-5 16,-4 9 0-16,3 16-3 16,0 16-3-1,11 12-14-15,-3 7-4 0,-1 9-29 16,-3-4-10-16,-3-5-35 15,-12-4-13-15,-2-9-26 16</inkml:trace>
  <inkml:trace contextRef="#ctx0" brushRef="#br0" timeOffset="74781.3254">23170 8890 336 0,'-7'-84'126'0,"7"52"-68"0,4-5-50 0,-4 24 27 15</inkml:trace>
  <inkml:trace contextRef="#ctx0" brushRef="#br0" timeOffset="75139.0687">23178 8740 620 0,'21'59'35'16,"7"32"-18"-16,4 50-8 0,6 25-5 15,5 32-2-15,-4 12-2 16,-8 0 1-16,1-19 1 15,0-15 3-15,0-22 2 16,-1-20-1-16,1-18 1 16,7-18-4-16,0-14 0 15,3-18-3-15,4-13-1 0,0-5-1 16,-18-30-2 0,-3 1-6-16,10 0-2 0,-7-7 7 15,25-15 4-15,-11 0 2 16,11-25-1-16,-7 3 1 15,0-25 1-15,18-32 1 16,-19-9 1-16,-6 3-2 16,-18-9-2-16,-21 10 1 15,-10 33 1-15,-1 4-1 16,-35-3 2-16,-28-32-4 16,-24 13 0-16,-15 3-21 15,7 16-10-15,21-1-15 16,11 17-6-16,14 15 2 0,18 0 2 15,14 12-88 1</inkml:trace>
  <inkml:trace contextRef="#ctx0" brushRef="#br0" timeOffset="75484.6737">23947 8357 380 0,'14'-9'143'0,"-4"18"-78"0,8 22-52 0,-4 1 33 0,11 21-13 15,21 35-2-15,17 28-9 16,11 25-1-16,-3 25-12 15,13 29-5-15,12 27-1 0,-5 23-4 16,-17-1 0-16,-14-2-1 16,-17-4-2-16,-19-22 3 15,-17-2 0-15,-10-23-6 16,-11-6-3-16,-18-13-16 16,11-71-7-16,0-17-22 15,-11 10-8-15,7-3-109 16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pPr/>
              <a:t>11/24/2017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479477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11/24/2017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2851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11/24/2017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3232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11/24/2017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53812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pPr/>
              <a:t>11/24/2017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222808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11/24/2017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997998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11/24/2017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469863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11/24/2017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71353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11/24/2017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1574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9334D819-9F07-4261-B09B-9E467E5D9002}" type="datetimeFigureOut">
              <a:rPr lang="en-US" smtClean="0"/>
              <a:t>11/24/2017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111011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11/24/2017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24134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334D819-9F07-4261-B09B-9E467E5D9002}" type="datetimeFigureOut">
              <a:rPr lang="en-US" smtClean="0"/>
              <a:pPr/>
              <a:t>11/24/2017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71766878-3199-4EAB-94E7-2D6D11070E14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285985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ustomXml" Target="../ink/ink8.xml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6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ustomXml" Target="../ink/ink2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ustomXml" Target="../ink/ink3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ustomXml" Target="../ink/ink4.xm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ustomXml" Target="../ink/ink5.xm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ustomXml" Target="../ink/ink6.xml"/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ustomXml" Target="../ink/ink7.xml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99000"/>
                <a:satMod val="140000"/>
              </a:schemeClr>
            </a:gs>
            <a:gs pos="65000">
              <a:schemeClr val="bg2">
                <a:tint val="100000"/>
                <a:shade val="80000"/>
                <a:satMod val="130000"/>
              </a:schemeClr>
            </a:gs>
            <a:gs pos="100000">
              <a:schemeClr val="bg2">
                <a:tint val="100000"/>
                <a:shade val="48000"/>
                <a:satMod val="120000"/>
              </a:schemeClr>
            </a:gs>
          </a:gsLst>
          <a:lin ang="16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FBDCECDC-EEE3-4128-AA5E-82A8C08796E8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07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260EDE0-989C-4E16-AF94-F652294D828E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07" y="4953000"/>
            <a:ext cx="12188952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F3985C0-E548-44D2-B30E-F3E42DADE133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07" y="0"/>
            <a:ext cx="12188952" cy="49701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892168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FACTOR BY GROUPING</a:t>
            </a:r>
          </a:p>
        </p:txBody>
      </p:sp>
    </p:spTree>
    <p:extLst>
      <p:ext uri="{BB962C8B-B14F-4D97-AF65-F5344CB8AC3E}">
        <p14:creationId xmlns:p14="http://schemas.microsoft.com/office/powerpoint/2010/main" val="220773538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 idx="4294967295"/>
          </p:nvPr>
        </p:nvSpPr>
        <p:spPr>
          <a:xfrm>
            <a:off x="95250" y="146050"/>
            <a:ext cx="10058400" cy="1076325"/>
          </a:xfrm>
        </p:spPr>
        <p:txBody>
          <a:bodyPr>
            <a:normAutofit/>
          </a:bodyPr>
          <a:lstStyle/>
          <a:p>
            <a:r>
              <a:rPr lang="en-US" sz="6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EX.8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2209800" y="684212"/>
                <a:ext cx="7772400" cy="4846638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600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3</m:t>
                      </m:r>
                      <m:r>
                        <a:rPr lang="en-US" sz="600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𝑎</m:t>
                      </m:r>
                      <m:r>
                        <a:rPr lang="en-US" sz="600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−6</m:t>
                      </m:r>
                      <m:r>
                        <a:rPr lang="en-US" sz="600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𝑏</m:t>
                      </m:r>
                      <m:r>
                        <a:rPr lang="en-US" sz="600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+5</m:t>
                      </m:r>
                      <m:sSup>
                        <m:sSupPr>
                          <m:ctrlPr>
                            <a:rPr lang="en-US" sz="60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60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𝑎</m:t>
                          </m:r>
                        </m:e>
                        <m:sup>
                          <m:r>
                            <a:rPr lang="en-US" sz="60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6000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−10</m:t>
                      </m:r>
                      <m:r>
                        <a:rPr lang="en-US" sz="6000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𝑎𝑏</m:t>
                      </m:r>
                      <m:r>
                        <a:rPr lang="en-US" sz="6000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en-US" sz="6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2209800" y="684212"/>
                <a:ext cx="7772400" cy="4846638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ADA3F7A0-8FF4-491F-99F5-EC85D8A57DAE}"/>
                  </a:ext>
                </a:extLst>
              </p14:cNvPr>
              <p14:cNvContentPartPr/>
              <p14:nvPr/>
            </p14:nvContentPartPr>
            <p14:xfrm>
              <a:off x="1590120" y="268920"/>
              <a:ext cx="8068680" cy="48394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ADA3F7A0-8FF4-491F-99F5-EC85D8A57DAE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580760" y="259560"/>
                <a:ext cx="8087400" cy="48582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9502135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 idx="4294967295"/>
          </p:nvPr>
        </p:nvSpPr>
        <p:spPr>
          <a:xfrm>
            <a:off x="162105" y="128427"/>
            <a:ext cx="11867789" cy="976436"/>
          </a:xfrm>
        </p:spPr>
        <p:txBody>
          <a:bodyPr>
            <a:noAutofit/>
          </a:bodyPr>
          <a:lstStyle/>
          <a:p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STEPS TO FACTOR BY GROUPING (4 TERMS)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62106" y="1253838"/>
            <a:ext cx="11776465" cy="47088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2000" b="1" i="0" kern="1200" cap="all" spc="400" baseline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16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6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742950" indent="-742950">
              <a:buFont typeface="+mj-lt"/>
              <a:buAutoNum type="arabicPeriod"/>
            </a:pPr>
            <a:r>
              <a:rPr lang="en-US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Put the first two in parentheses and find the GCF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Put the last two in parentheses and find the GCF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Look for matching parentheses (twins)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Rewrite answer </a:t>
            </a:r>
          </a:p>
          <a:p>
            <a:endParaRPr lang="en-US" sz="36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95245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247650" y="152400"/>
            <a:ext cx="10058400" cy="1044575"/>
          </a:xfrm>
        </p:spPr>
        <p:txBody>
          <a:bodyPr>
            <a:normAutofit/>
          </a:bodyPr>
          <a:lstStyle/>
          <a:p>
            <a:r>
              <a:rPr lang="en-US" sz="7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EX.1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2546350" y="674687"/>
                <a:ext cx="7620000" cy="4846637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6600" i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6</m:t>
                      </m:r>
                      <m:sSup>
                        <m:sSupPr>
                          <m:ctrlPr>
                            <a:rPr lang="en-US" sz="6600" i="1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6600" i="1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6600" i="1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US" sz="6600" 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−9</m:t>
                      </m:r>
                      <m:sSup>
                        <m:sSupPr>
                          <m:ctrlPr>
                            <a:rPr lang="en-US" sz="6600" i="1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6600" i="1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6600" i="1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6600" 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+4</m:t>
                      </m:r>
                      <m:r>
                        <a:rPr lang="en-US" sz="6600" 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𝑥</m:t>
                      </m:r>
                      <m:r>
                        <a:rPr lang="en-US" sz="6600" 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−6 </m:t>
                      </m:r>
                    </m:oMath>
                  </m:oMathPara>
                </a14:m>
                <a:endParaRPr lang="en-US" sz="6600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2546350" y="674687"/>
                <a:ext cx="7620000" cy="4846637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F69B548E-B990-482A-8ECB-ACE177767F3B}"/>
                  </a:ext>
                </a:extLst>
              </p14:cNvPr>
              <p14:cNvContentPartPr/>
              <p14:nvPr/>
            </p14:nvContentPartPr>
            <p14:xfrm>
              <a:off x="684360" y="183240"/>
              <a:ext cx="9239760" cy="515880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F69B548E-B990-482A-8ECB-ACE177767F3B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75000" y="173880"/>
                <a:ext cx="9258480" cy="51775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9641591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 idx="4294967295"/>
          </p:nvPr>
        </p:nvSpPr>
        <p:spPr>
          <a:xfrm>
            <a:off x="273050" y="63500"/>
            <a:ext cx="1943100" cy="1130300"/>
          </a:xfrm>
        </p:spPr>
        <p:txBody>
          <a:bodyPr>
            <a:normAutofit/>
          </a:bodyPr>
          <a:lstStyle/>
          <a:p>
            <a:r>
              <a:rPr lang="en-US" sz="6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EX.2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976313" y="531813"/>
                <a:ext cx="10942637" cy="4846637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6600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21</m:t>
                      </m:r>
                      <m:sSup>
                        <m:sSupPr>
                          <m:ctrlPr>
                            <a:rPr lang="en-US" sz="66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66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66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US" sz="6600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−6</m:t>
                      </m:r>
                      <m:sSup>
                        <m:sSupPr>
                          <m:ctrlPr>
                            <a:rPr lang="en-US" sz="66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66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66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6600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+49</m:t>
                      </m:r>
                      <m:r>
                        <a:rPr lang="en-US" sz="6600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𝑥</m:t>
                      </m:r>
                      <m:r>
                        <a:rPr lang="en-US" sz="6600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−14 </m:t>
                      </m:r>
                    </m:oMath>
                  </m:oMathPara>
                </a14:m>
                <a:endParaRPr lang="en-US" sz="66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976313" y="531813"/>
                <a:ext cx="10942637" cy="4846637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2DE7BAE9-09BA-4B3E-B17D-CFEF7BC654D8}"/>
                  </a:ext>
                </a:extLst>
              </p14:cNvPr>
              <p14:cNvContentPartPr/>
              <p14:nvPr/>
            </p14:nvContentPartPr>
            <p14:xfrm>
              <a:off x="835560" y="104400"/>
              <a:ext cx="9997920" cy="50076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2DE7BAE9-09BA-4B3E-B17D-CFEF7BC654D8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826200" y="95040"/>
                <a:ext cx="10016640" cy="50263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070275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 idx="4294967295"/>
          </p:nvPr>
        </p:nvSpPr>
        <p:spPr>
          <a:xfrm>
            <a:off x="158750" y="190500"/>
            <a:ext cx="10058400" cy="1038225"/>
          </a:xfrm>
        </p:spPr>
        <p:txBody>
          <a:bodyPr>
            <a:normAutofit/>
          </a:bodyPr>
          <a:lstStyle/>
          <a:p>
            <a:r>
              <a:rPr lang="en-US" sz="7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EX.3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2520950" y="381000"/>
                <a:ext cx="7696200" cy="4846638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sz="72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72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72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𝒙</m:t>
                        </m:r>
                      </m:e>
                      <m:sup>
                        <m:r>
                          <a:rPr lang="en-US" sz="72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𝟑</m:t>
                        </m:r>
                      </m:sup>
                    </m:sSup>
                    <m:r>
                      <a:rPr lang="en-US" sz="72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+</m:t>
                    </m:r>
                    <m:r>
                      <a:rPr lang="en-US" sz="72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𝟐</m:t>
                    </m:r>
                    <m:sSup>
                      <m:sSupPr>
                        <m:ctrlPr>
                          <a:rPr lang="en-US" sz="72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72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𝒙</m:t>
                        </m:r>
                      </m:e>
                      <m:sup>
                        <m:r>
                          <a:rPr lang="en-US" sz="72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𝟐</m:t>
                        </m:r>
                      </m:sup>
                    </m:sSup>
                    <m:r>
                      <a:rPr lang="en-US" sz="72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−</m:t>
                    </m:r>
                    <m:r>
                      <a:rPr lang="en-US" sz="72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𝒙</m:t>
                    </m:r>
                    <m:r>
                      <a:rPr lang="en-US" sz="72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−</m:t>
                    </m:r>
                    <m:r>
                      <a:rPr lang="en-US" sz="72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𝟐</m:t>
                    </m:r>
                    <m:r>
                      <a:rPr lang="en-US" sz="72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 </m:t>
                    </m:r>
                  </m:oMath>
                </a14:m>
                <a:endParaRPr lang="en-US" sz="72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2520950" y="381000"/>
                <a:ext cx="7696200" cy="4846638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0BEC1AC7-DE00-46A9-A8F2-C29AE1BE74AE}"/>
                  </a:ext>
                </a:extLst>
              </p14:cNvPr>
              <p14:cNvContentPartPr/>
              <p14:nvPr/>
            </p14:nvContentPartPr>
            <p14:xfrm>
              <a:off x="1245960" y="130320"/>
              <a:ext cx="8590680" cy="54896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0BEC1AC7-DE00-46A9-A8F2-C29AE1BE74AE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236600" y="120960"/>
                <a:ext cx="8609400" cy="55083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5932776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 idx="4294967295"/>
          </p:nvPr>
        </p:nvSpPr>
        <p:spPr>
          <a:xfrm>
            <a:off x="165100" y="139700"/>
            <a:ext cx="10058400" cy="1006475"/>
          </a:xfrm>
        </p:spPr>
        <p:txBody>
          <a:bodyPr>
            <a:normAutofit/>
          </a:bodyPr>
          <a:lstStyle/>
          <a:p>
            <a:r>
              <a:rPr lang="en-US" sz="6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EX.4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2079625" y="642937"/>
                <a:ext cx="8797925" cy="4846638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24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60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60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sz="60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2</m:t>
                        </m:r>
                      </m:sup>
                    </m:sSup>
                    <m:sSup>
                      <m:sSupPr>
                        <m:ctrlPr>
                          <a:rPr lang="en-US" sz="60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60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𝑦</m:t>
                        </m:r>
                      </m:e>
                      <m:sup>
                        <m:r>
                          <a:rPr lang="en-US" sz="60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sz="6000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+</m:t>
                    </m:r>
                    <m:r>
                      <a:rPr lang="en-US" sz="6000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𝑎</m:t>
                    </m:r>
                    <m:sSup>
                      <m:sSupPr>
                        <m:ctrlPr>
                          <a:rPr lang="en-US" sz="60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60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𝑦</m:t>
                        </m:r>
                      </m:e>
                      <m:sup>
                        <m:r>
                          <a:rPr lang="en-US" sz="60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sz="6000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+</m:t>
                    </m:r>
                    <m:r>
                      <a:rPr lang="en-US" sz="6000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𝑎𝑏</m:t>
                    </m:r>
                    <m:r>
                      <a:rPr lang="en-US" sz="6000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+</m:t>
                    </m:r>
                    <m:r>
                      <a:rPr lang="en-US" sz="6000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𝑏</m:t>
                    </m:r>
                    <m:sSup>
                      <m:sSupPr>
                        <m:ctrlPr>
                          <a:rPr lang="en-US" sz="60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60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sz="60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endParaRPr lang="en-US" sz="2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2079625" y="642937"/>
                <a:ext cx="8797925" cy="4846638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B0887A52-BE96-4CD7-815C-5D18F4ED2F2E}"/>
                  </a:ext>
                </a:extLst>
              </p14:cNvPr>
              <p14:cNvContentPartPr/>
              <p14:nvPr/>
            </p14:nvContentPartPr>
            <p14:xfrm>
              <a:off x="1235880" y="211320"/>
              <a:ext cx="9640800" cy="50662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B0887A52-BE96-4CD7-815C-5D18F4ED2F2E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226520" y="201960"/>
                <a:ext cx="9659520" cy="5085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2309697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 idx="4294967295"/>
          </p:nvPr>
        </p:nvSpPr>
        <p:spPr>
          <a:xfrm>
            <a:off x="69850" y="95250"/>
            <a:ext cx="10058400" cy="1050925"/>
          </a:xfrm>
        </p:spPr>
        <p:txBody>
          <a:bodyPr>
            <a:normAutofit/>
          </a:bodyPr>
          <a:lstStyle/>
          <a:p>
            <a:r>
              <a:rPr lang="en-US" sz="6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EX.5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2343150" y="620712"/>
                <a:ext cx="8066088" cy="4846638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35</m:t>
                      </m:r>
                      <m:sSup>
                        <m:sSupPr>
                          <m:ctrlPr>
                            <a:rPr lang="en-US" sz="54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54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54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US" sz="5400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+15</m:t>
                      </m:r>
                      <m:sSup>
                        <m:sSupPr>
                          <m:ctrlPr>
                            <a:rPr lang="en-US" sz="54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54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54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5400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−56</m:t>
                      </m:r>
                      <m:r>
                        <a:rPr lang="en-US" sz="5400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𝑥</m:t>
                      </m:r>
                      <m:r>
                        <a:rPr lang="en-US" sz="5400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−24 </m:t>
                      </m:r>
                    </m:oMath>
                  </m:oMathPara>
                </a14:m>
                <a:endParaRPr lang="en-US" sz="5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2343150" y="620712"/>
                <a:ext cx="8066088" cy="4846638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1FBDD7E1-5B16-4CC5-BAF2-AD4D550AA525}"/>
                  </a:ext>
                </a:extLst>
              </p14:cNvPr>
              <p14:cNvContentPartPr/>
              <p14:nvPr/>
            </p14:nvContentPartPr>
            <p14:xfrm>
              <a:off x="1767960" y="246600"/>
              <a:ext cx="8615880" cy="49035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1FBDD7E1-5B16-4CC5-BAF2-AD4D550AA525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758600" y="237240"/>
                <a:ext cx="8634600" cy="49222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6029533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EX.6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752600" y="1609416"/>
                <a:ext cx="7924800" cy="4846320"/>
              </a:xfrm>
            </p:spPr>
            <p:txBody>
              <a:bodyPr/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600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8</m:t>
                      </m:r>
                      <m:sSup>
                        <m:sSupPr>
                          <m:ctrlPr>
                            <a:rPr lang="en-US" sz="60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60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60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US" sz="6000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+2</m:t>
                      </m:r>
                      <m:sSup>
                        <m:sSupPr>
                          <m:ctrlPr>
                            <a:rPr lang="en-US" sz="60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60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60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6000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+12</m:t>
                      </m:r>
                      <m:r>
                        <a:rPr lang="en-US" sz="6000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𝑥</m:t>
                      </m:r>
                      <m:r>
                        <a:rPr lang="en-US" sz="6000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+3 </m:t>
                      </m:r>
                    </m:oMath>
                  </m:oMathPara>
                </a14:m>
                <a:endParaRPr lang="en-US" sz="6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752600" y="1609416"/>
                <a:ext cx="7924800" cy="4846320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E8A6464F-3D20-4AF9-87FC-2DBAE9654CD4}"/>
                  </a:ext>
                </a:extLst>
              </p14:cNvPr>
              <p14:cNvContentPartPr/>
              <p14:nvPr/>
            </p14:nvContentPartPr>
            <p14:xfrm>
              <a:off x="2100600" y="1056960"/>
              <a:ext cx="8497800" cy="48992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E8A6464F-3D20-4AF9-87FC-2DBAE9654CD4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091240" y="1047600"/>
                <a:ext cx="8516520" cy="49179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4735938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 idx="4294967295"/>
          </p:nvPr>
        </p:nvSpPr>
        <p:spPr>
          <a:xfrm>
            <a:off x="133350" y="82550"/>
            <a:ext cx="10058400" cy="1114425"/>
          </a:xfrm>
        </p:spPr>
        <p:txBody>
          <a:bodyPr>
            <a:normAutofit/>
          </a:bodyPr>
          <a:lstStyle/>
          <a:p>
            <a:r>
              <a:rPr lang="en-US" sz="6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EX.7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2286000" y="639762"/>
                <a:ext cx="7620000" cy="4846638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660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4</m:t>
                      </m:r>
                      <m:sSup>
                        <m:sSupPr>
                          <m:ctrlPr>
                            <a:rPr lang="en-US" sz="66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66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66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US" sz="6600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−6</m:t>
                      </m:r>
                      <m:sSup>
                        <m:sSupPr>
                          <m:ctrlPr>
                            <a:rPr lang="en-US" sz="66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66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66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6600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−6</m:t>
                      </m:r>
                      <m:r>
                        <a:rPr lang="en-US" sz="6600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𝑥</m:t>
                      </m:r>
                      <m:r>
                        <a:rPr lang="en-US" sz="6600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+9 </m:t>
                      </m:r>
                    </m:oMath>
                  </m:oMathPara>
                </a14:m>
                <a:endParaRPr lang="en-US" sz="66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2286000" y="639762"/>
                <a:ext cx="7620000" cy="4846638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55421D59-A02F-4E29-AF78-DF780896690E}"/>
                  </a:ext>
                </a:extLst>
              </p14:cNvPr>
              <p14:cNvContentPartPr/>
              <p14:nvPr/>
            </p14:nvContentPartPr>
            <p14:xfrm>
              <a:off x="911880" y="116640"/>
              <a:ext cx="8796240" cy="47221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55421D59-A02F-4E29-AF78-DF780896690E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902520" y="107280"/>
                <a:ext cx="8814960" cy="47408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950276759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Marquee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418AB3"/>
      </a:accent1>
      <a:accent2>
        <a:srgbClr val="A6B727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31</TotalTime>
  <Words>146</Words>
  <Application>Microsoft Office PowerPoint</Application>
  <PresentationFormat>Widescreen</PresentationFormat>
  <Paragraphs>22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Cambria Math</vt:lpstr>
      <vt:lpstr>Retrospect</vt:lpstr>
      <vt:lpstr>FACTOR BY GROUPING</vt:lpstr>
      <vt:lpstr>STEPS TO FACTOR BY GROUPING (4 TERMS)</vt:lpstr>
      <vt:lpstr>EX.1 </vt:lpstr>
      <vt:lpstr>EX.2 </vt:lpstr>
      <vt:lpstr>EX.3</vt:lpstr>
      <vt:lpstr>EX.4</vt:lpstr>
      <vt:lpstr>EX.5</vt:lpstr>
      <vt:lpstr>EX.6</vt:lpstr>
      <vt:lpstr>EX.7</vt:lpstr>
      <vt:lpstr>EX.8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Factor by grouping</dc:title>
  <dc:creator>Michael Kuniega</dc:creator>
  <cp:lastModifiedBy>Michael Kuniega</cp:lastModifiedBy>
  <cp:revision>5</cp:revision>
  <dcterms:created xsi:type="dcterms:W3CDTF">2017-04-21T02:27:46Z</dcterms:created>
  <dcterms:modified xsi:type="dcterms:W3CDTF">2017-11-24T18:02:02Z</dcterms:modified>
</cp:coreProperties>
</file>